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9" r:id="rId2"/>
    <p:sldId id="261" r:id="rId3"/>
    <p:sldId id="258" r:id="rId4"/>
    <p:sldId id="260" r:id="rId5"/>
    <p:sldId id="262" r:id="rId6"/>
    <p:sldId id="26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98E"/>
    <a:srgbClr val="464646"/>
    <a:srgbClr val="669933"/>
    <a:srgbClr val="33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647" autoAdjust="0"/>
  </p:normalViewPr>
  <p:slideViewPr>
    <p:cSldViewPr snapToGrid="0">
      <p:cViewPr varScale="1">
        <p:scale>
          <a:sx n="80" d="100"/>
          <a:sy n="80" d="100"/>
        </p:scale>
        <p:origin x="-1445" y="-82"/>
      </p:cViewPr>
      <p:guideLst>
        <p:guide orient="horz" pos="2160"/>
        <p:guide orient="horz" pos="1019"/>
        <p:guide pos="2880"/>
        <p:guide pos="5475"/>
        <p:guide pos="294"/>
        <p:guide pos="2812"/>
        <p:guide pos="294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37" d="100"/>
          <a:sy n="37" d="100"/>
        </p:scale>
        <p:origin x="-2160" y="-82"/>
      </p:cViewPr>
      <p:guideLst>
        <p:guide orient="horz" pos="2880"/>
        <p:guide pos="2160"/>
      </p:guideLst>
    </p:cSldViewPr>
  </p:notesViewPr>
  <p:gridSpacing cx="228600" cy="2286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>
              <a:solidFill>
                <a:srgbClr val="46464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35C11D-E1AF-4AB6-85F0-A764EEA089F1}" type="datetimeFigureOut">
              <a:rPr lang="en-US" smtClean="0">
                <a:solidFill>
                  <a:srgbClr val="464646"/>
                </a:solidFill>
                <a:latin typeface="Arial" pitchFamily="34" charset="0"/>
                <a:cs typeface="Arial" pitchFamily="34" charset="0"/>
              </a:rPr>
              <a:t>2/18/2013</a:t>
            </a:fld>
            <a:endParaRPr lang="en-US">
              <a:solidFill>
                <a:srgbClr val="46464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>
              <a:solidFill>
                <a:srgbClr val="46464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1846C3-313D-4C97-A2BA-C59B48D36925}" type="slidenum">
              <a:rPr lang="en-US" smtClean="0">
                <a:solidFill>
                  <a:srgbClr val="464646"/>
                </a:solidFill>
                <a:latin typeface="Arial" pitchFamily="34" charset="0"/>
                <a:cs typeface="Arial" pitchFamily="34" charset="0"/>
              </a:rPr>
              <a:t>‹#›</a:t>
            </a:fld>
            <a:endParaRPr lang="en-US">
              <a:solidFill>
                <a:srgbClr val="464646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9826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solidFill>
                  <a:srgbClr val="46464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solidFill>
                  <a:srgbClr val="46464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CF4FCFDC-9DDB-4527-BF5F-CFBEA7FEE2AD}" type="datetimeFigureOut">
              <a:rPr lang="en-US" smtClean="0"/>
              <a:pPr/>
              <a:t>2/18/2013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schemeClr val="bg1">
                <a:lumMod val="75000"/>
              </a:schemeClr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solidFill>
                  <a:srgbClr val="46464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rgbClr val="46464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02B7CB1-992F-40F3-A4C7-0BFE2AA28FC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28351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ln>
          <a:solidFill>
            <a:schemeClr val="bg1">
              <a:lumMod val="75000"/>
            </a:schemeClr>
          </a:solidFill>
        </a:ln>
        <a:solidFill>
          <a:schemeClr val="bg1">
            <a:lumMod val="75000"/>
          </a:schemeClr>
        </a:solidFill>
        <a:latin typeface="Arial" pitchFamily="34" charset="0"/>
        <a:ea typeface="+mn-ea"/>
        <a:cs typeface="Arial" pitchFamily="34" charset="0"/>
      </a:defRPr>
    </a:lvl1pPr>
    <a:lvl2pPr marL="457200" algn="l" defTabSz="914400" rtl="0" eaLnBrk="1" latinLnBrk="0" hangingPunct="1">
      <a:defRPr sz="1200" kern="1200">
        <a:solidFill>
          <a:srgbClr val="464646"/>
        </a:solidFill>
        <a:latin typeface="Arial" pitchFamily="34" charset="0"/>
        <a:ea typeface="+mn-ea"/>
        <a:cs typeface="Arial" pitchFamily="34" charset="0"/>
      </a:defRPr>
    </a:lvl2pPr>
    <a:lvl3pPr marL="914400" algn="l" defTabSz="914400" rtl="0" eaLnBrk="1" latinLnBrk="0" hangingPunct="1">
      <a:defRPr sz="1200" kern="1200">
        <a:solidFill>
          <a:srgbClr val="464646"/>
        </a:solidFill>
        <a:latin typeface="Arial" pitchFamily="34" charset="0"/>
        <a:ea typeface="+mn-ea"/>
        <a:cs typeface="Arial" pitchFamily="34" charset="0"/>
      </a:defRPr>
    </a:lvl3pPr>
    <a:lvl4pPr marL="1371600" algn="l" defTabSz="914400" rtl="0" eaLnBrk="1" latinLnBrk="0" hangingPunct="1">
      <a:defRPr sz="1200" kern="1200">
        <a:solidFill>
          <a:srgbClr val="464646"/>
        </a:solidFill>
        <a:latin typeface="Arial" pitchFamily="34" charset="0"/>
        <a:ea typeface="+mn-ea"/>
        <a:cs typeface="Arial" pitchFamily="34" charset="0"/>
      </a:defRPr>
    </a:lvl4pPr>
    <a:lvl5pPr marL="1828800" algn="l" defTabSz="914400" rtl="0" eaLnBrk="1" latinLnBrk="0" hangingPunct="1">
      <a:defRPr sz="1200" kern="1200">
        <a:solidFill>
          <a:srgbClr val="464646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 spc="-150">
                <a:solidFill>
                  <a:srgbClr val="00598E"/>
                </a:solidFill>
                <a:latin typeface="+mn-lt"/>
              </a:defRPr>
            </a:lvl1pPr>
          </a:lstStyle>
          <a:p>
            <a:r>
              <a:rPr lang="en-US" dirty="0" smtClean="0"/>
              <a:t>Click To Edit Master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41078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="1" spc="-150">
                <a:latin typeface="+mn-lt"/>
              </a:defRPr>
            </a:lvl1pPr>
          </a:lstStyle>
          <a:p>
            <a:r>
              <a:rPr lang="en-US" dirty="0" smtClean="0"/>
              <a:t>Click To Edit Master Title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Slide Number Placeholder 5"/>
          <p:cNvSpPr txBox="1">
            <a:spLocks/>
          </p:cNvSpPr>
          <p:nvPr userDrawn="1"/>
        </p:nvSpPr>
        <p:spPr>
          <a:xfrm>
            <a:off x="0" y="6356350"/>
            <a:ext cx="937580" cy="365125"/>
          </a:xfrm>
          <a:prstGeom prst="rect">
            <a:avLst/>
          </a:prstGeom>
          <a:solidFill>
            <a:srgbClr val="00598E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735FF1A-F992-4A1E-A6A7-53FC7D2DBEB9}" type="slidenum">
              <a:rPr lang="en-US" b="1" smtClean="0">
                <a:solidFill>
                  <a:schemeClr val="bg1"/>
                </a:solidFill>
              </a:rPr>
              <a:pPr/>
              <a:t>‹#›</a:t>
            </a:fld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6" name="Date Placeholder 3"/>
          <p:cNvSpPr txBox="1">
            <a:spLocks/>
          </p:cNvSpPr>
          <p:nvPr userDrawn="1"/>
        </p:nvSpPr>
        <p:spPr>
          <a:xfrm>
            <a:off x="1080830" y="6356350"/>
            <a:ext cx="1066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b="1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D354722-8C8F-4ABF-A263-1B6A7370EEDF}" type="datetime1">
              <a:rPr lang="en-US" smtClean="0"/>
              <a:pPr/>
              <a:t>2/18/2013</a:t>
            </a:fld>
            <a:endParaRPr lang="en-US" dirty="0"/>
          </a:p>
        </p:txBody>
      </p:sp>
      <p:sp>
        <p:nvSpPr>
          <p:cNvPr id="7" name="Footer Placeholder 4"/>
          <p:cNvSpPr txBox="1">
            <a:spLocks/>
          </p:cNvSpPr>
          <p:nvPr userDrawn="1"/>
        </p:nvSpPr>
        <p:spPr>
          <a:xfrm>
            <a:off x="4679951" y="6356350"/>
            <a:ext cx="40911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400" b="1" spc="0" dirty="0" smtClean="0">
                <a:solidFill>
                  <a:srgbClr val="00598E"/>
                </a:solidFill>
                <a:latin typeface="+mn-lt"/>
              </a:rPr>
              <a:t>Building Bridges, Connecting Communities</a:t>
            </a:r>
            <a:endParaRPr lang="en-US" sz="1400" b="1" spc="0" dirty="0">
              <a:solidFill>
                <a:srgbClr val="00598E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5458706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 hasCustomPrompt="1"/>
          </p:nvPr>
        </p:nvSpPr>
        <p:spPr>
          <a:xfrm>
            <a:off x="6629400" y="274638"/>
            <a:ext cx="1281980" cy="5851525"/>
          </a:xfrm>
        </p:spPr>
        <p:txBody>
          <a:bodyPr vert="eaVert"/>
          <a:lstStyle>
            <a:lvl1pPr>
              <a:defRPr b="1" spc="-150">
                <a:latin typeface="+mn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5"/>
          <p:cNvSpPr txBox="1">
            <a:spLocks/>
          </p:cNvSpPr>
          <p:nvPr userDrawn="1"/>
        </p:nvSpPr>
        <p:spPr>
          <a:xfrm>
            <a:off x="0" y="6356350"/>
            <a:ext cx="937580" cy="365125"/>
          </a:xfrm>
          <a:prstGeom prst="rect">
            <a:avLst/>
          </a:prstGeom>
          <a:solidFill>
            <a:srgbClr val="00598E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735FF1A-F992-4A1E-A6A7-53FC7D2DBEB9}" type="slidenum">
              <a:rPr lang="en-US" b="1" smtClean="0">
                <a:solidFill>
                  <a:schemeClr val="bg1"/>
                </a:solidFill>
              </a:rPr>
              <a:pPr/>
              <a:t>‹#›</a:t>
            </a:fld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5" name="Footer Placeholder 4"/>
          <p:cNvSpPr txBox="1">
            <a:spLocks/>
          </p:cNvSpPr>
          <p:nvPr userDrawn="1"/>
        </p:nvSpPr>
        <p:spPr>
          <a:xfrm>
            <a:off x="4679951" y="6356350"/>
            <a:ext cx="40911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400" b="1" spc="0" dirty="0" smtClean="0">
                <a:solidFill>
                  <a:srgbClr val="00598E"/>
                </a:solidFill>
                <a:latin typeface="+mn-lt"/>
              </a:rPr>
              <a:t>Building Bridges, Connecting Communities</a:t>
            </a:r>
            <a:endParaRPr lang="en-US" sz="1400" b="1" spc="0" dirty="0">
              <a:solidFill>
                <a:srgbClr val="00598E"/>
              </a:solidFill>
              <a:latin typeface="+mn-lt"/>
            </a:endParaRPr>
          </a:p>
        </p:txBody>
      </p:sp>
      <p:sp>
        <p:nvSpPr>
          <p:cNvPr id="6" name="Date Placeholder 3"/>
          <p:cNvSpPr txBox="1">
            <a:spLocks/>
          </p:cNvSpPr>
          <p:nvPr userDrawn="1"/>
        </p:nvSpPr>
        <p:spPr>
          <a:xfrm>
            <a:off x="1080830" y="6356350"/>
            <a:ext cx="1066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b="1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D354722-8C8F-4ABF-A263-1B6A7370EEDF}" type="datetime1">
              <a:rPr lang="en-US" smtClean="0"/>
              <a:pPr/>
              <a:t>2/18/2013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48557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 algn="l">
              <a:defRPr b="1" spc="-150">
                <a:solidFill>
                  <a:srgbClr val="00598E"/>
                </a:solidFill>
                <a:latin typeface="+mn-lt"/>
              </a:defRPr>
            </a:lvl1pPr>
          </a:lstStyle>
          <a:p>
            <a:r>
              <a:rPr lang="en-US" dirty="0" smtClean="0"/>
              <a:t>Click To Edit Master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464646"/>
                </a:solidFill>
              </a:defRPr>
            </a:lvl1pPr>
            <a:lvl2pPr>
              <a:defRPr>
                <a:solidFill>
                  <a:srgbClr val="464646"/>
                </a:solidFill>
              </a:defRPr>
            </a:lvl2pPr>
            <a:lvl3pPr>
              <a:defRPr>
                <a:solidFill>
                  <a:srgbClr val="464646"/>
                </a:solidFill>
              </a:defRPr>
            </a:lvl3pPr>
            <a:lvl4pPr>
              <a:defRPr>
                <a:solidFill>
                  <a:srgbClr val="464646"/>
                </a:solidFill>
              </a:defRPr>
            </a:lvl4pPr>
            <a:lvl5pPr>
              <a:defRPr>
                <a:solidFill>
                  <a:srgbClr val="464646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Slide Number Placeholder 5"/>
          <p:cNvSpPr txBox="1">
            <a:spLocks/>
          </p:cNvSpPr>
          <p:nvPr userDrawn="1"/>
        </p:nvSpPr>
        <p:spPr>
          <a:xfrm>
            <a:off x="0" y="6356350"/>
            <a:ext cx="937580" cy="365125"/>
          </a:xfrm>
          <a:prstGeom prst="rect">
            <a:avLst/>
          </a:prstGeom>
          <a:solidFill>
            <a:srgbClr val="00598E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735FF1A-F992-4A1E-A6A7-53FC7D2DBEB9}" type="slidenum">
              <a:rPr lang="en-US" b="1" smtClean="0">
                <a:solidFill>
                  <a:schemeClr val="bg1"/>
                </a:solidFill>
              </a:rPr>
              <a:pPr/>
              <a:t>‹#›</a:t>
            </a:fld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6" name="Date Placeholder 3"/>
          <p:cNvSpPr txBox="1">
            <a:spLocks/>
          </p:cNvSpPr>
          <p:nvPr userDrawn="1"/>
        </p:nvSpPr>
        <p:spPr>
          <a:xfrm>
            <a:off x="1080830" y="6356350"/>
            <a:ext cx="1066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b="1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D354722-8C8F-4ABF-A263-1B6A7370EEDF}" type="datetime1">
              <a:rPr lang="en-US" smtClean="0"/>
              <a:pPr/>
              <a:t>2/18/2013</a:t>
            </a:fld>
            <a:endParaRPr lang="en-US" dirty="0"/>
          </a:p>
        </p:txBody>
      </p:sp>
      <p:sp>
        <p:nvSpPr>
          <p:cNvPr id="7" name="Footer Placeholder 4"/>
          <p:cNvSpPr txBox="1">
            <a:spLocks/>
          </p:cNvSpPr>
          <p:nvPr userDrawn="1"/>
        </p:nvSpPr>
        <p:spPr>
          <a:xfrm>
            <a:off x="4679951" y="6356350"/>
            <a:ext cx="40911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400" b="1" spc="0" dirty="0" smtClean="0">
                <a:solidFill>
                  <a:srgbClr val="00598E"/>
                </a:solidFill>
                <a:latin typeface="+mn-lt"/>
              </a:rPr>
              <a:t>Building Bridges, Connecting Communities</a:t>
            </a:r>
            <a:endParaRPr lang="en-US" sz="1400" b="1" spc="0" dirty="0">
              <a:solidFill>
                <a:srgbClr val="00598E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058364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none" spc="-150">
                <a:solidFill>
                  <a:srgbClr val="00598E"/>
                </a:solidFill>
                <a:latin typeface="+mn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5"/>
          <p:cNvSpPr txBox="1">
            <a:spLocks/>
          </p:cNvSpPr>
          <p:nvPr userDrawn="1"/>
        </p:nvSpPr>
        <p:spPr>
          <a:xfrm>
            <a:off x="0" y="6356350"/>
            <a:ext cx="937580" cy="365125"/>
          </a:xfrm>
          <a:prstGeom prst="rect">
            <a:avLst/>
          </a:prstGeom>
          <a:solidFill>
            <a:srgbClr val="00598E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735FF1A-F992-4A1E-A6A7-53FC7D2DBEB9}" type="slidenum">
              <a:rPr lang="en-US" b="1" smtClean="0">
                <a:solidFill>
                  <a:schemeClr val="bg1"/>
                </a:solidFill>
              </a:rPr>
              <a:pPr/>
              <a:t>‹#›</a:t>
            </a:fld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8" name="Date Placeholder 3"/>
          <p:cNvSpPr txBox="1">
            <a:spLocks/>
          </p:cNvSpPr>
          <p:nvPr userDrawn="1"/>
        </p:nvSpPr>
        <p:spPr>
          <a:xfrm>
            <a:off x="1080830" y="6356350"/>
            <a:ext cx="1066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b="1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D354722-8C8F-4ABF-A263-1B6A7370EEDF}" type="datetime1">
              <a:rPr lang="en-US" smtClean="0"/>
              <a:pPr/>
              <a:t>2/18/2013</a:t>
            </a:fld>
            <a:endParaRPr lang="en-US" dirty="0"/>
          </a:p>
        </p:txBody>
      </p:sp>
      <p:sp>
        <p:nvSpPr>
          <p:cNvPr id="9" name="Footer Placeholder 4"/>
          <p:cNvSpPr txBox="1">
            <a:spLocks/>
          </p:cNvSpPr>
          <p:nvPr userDrawn="1"/>
        </p:nvSpPr>
        <p:spPr>
          <a:xfrm>
            <a:off x="4679951" y="6356350"/>
            <a:ext cx="40911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400" b="1" spc="0" dirty="0" smtClean="0">
                <a:solidFill>
                  <a:srgbClr val="00598E"/>
                </a:solidFill>
                <a:latin typeface="+mn-lt"/>
              </a:rPr>
              <a:t>Building Bridges, Connecting Communities</a:t>
            </a:r>
            <a:endParaRPr lang="en-US" sz="1400" b="1" spc="0" dirty="0">
              <a:solidFill>
                <a:srgbClr val="00598E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0861470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="1" spc="-150">
                <a:latin typeface="+mn-lt"/>
              </a:defRPr>
            </a:lvl1pPr>
          </a:lstStyle>
          <a:p>
            <a:r>
              <a:rPr lang="en-US" dirty="0" smtClean="0"/>
              <a:t>Click To Edit Master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5"/>
          <p:cNvSpPr txBox="1">
            <a:spLocks/>
          </p:cNvSpPr>
          <p:nvPr userDrawn="1"/>
        </p:nvSpPr>
        <p:spPr>
          <a:xfrm>
            <a:off x="0" y="6356350"/>
            <a:ext cx="937580" cy="365125"/>
          </a:xfrm>
          <a:prstGeom prst="rect">
            <a:avLst/>
          </a:prstGeom>
          <a:solidFill>
            <a:srgbClr val="00598E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735FF1A-F992-4A1E-A6A7-53FC7D2DBEB9}" type="slidenum">
              <a:rPr lang="en-US" b="1" smtClean="0">
                <a:solidFill>
                  <a:schemeClr val="bg1"/>
                </a:solidFill>
              </a:rPr>
              <a:pPr/>
              <a:t>‹#›</a:t>
            </a:fld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7" name="Date Placeholder 3"/>
          <p:cNvSpPr txBox="1">
            <a:spLocks/>
          </p:cNvSpPr>
          <p:nvPr userDrawn="1"/>
        </p:nvSpPr>
        <p:spPr>
          <a:xfrm>
            <a:off x="1080830" y="6356350"/>
            <a:ext cx="1066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b="1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D354722-8C8F-4ABF-A263-1B6A7370EEDF}" type="datetime1">
              <a:rPr lang="en-US" smtClean="0"/>
              <a:pPr/>
              <a:t>2/18/2013</a:t>
            </a:fld>
            <a:endParaRPr lang="en-US" dirty="0"/>
          </a:p>
        </p:txBody>
      </p:sp>
      <p:sp>
        <p:nvSpPr>
          <p:cNvPr id="8" name="Footer Placeholder 4"/>
          <p:cNvSpPr txBox="1">
            <a:spLocks/>
          </p:cNvSpPr>
          <p:nvPr userDrawn="1"/>
        </p:nvSpPr>
        <p:spPr>
          <a:xfrm>
            <a:off x="4679951" y="6356350"/>
            <a:ext cx="40911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400" b="1" spc="0" dirty="0" smtClean="0">
                <a:solidFill>
                  <a:srgbClr val="00598E"/>
                </a:solidFill>
                <a:latin typeface="+mn-lt"/>
              </a:rPr>
              <a:t>Building Bridges, Connecting Communities</a:t>
            </a:r>
            <a:endParaRPr lang="en-US" sz="1400" b="1" spc="0" dirty="0">
              <a:solidFill>
                <a:srgbClr val="00598E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5721185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="1" spc="-150">
                <a:latin typeface="+mn-lt"/>
              </a:defRPr>
            </a:lvl1pPr>
          </a:lstStyle>
          <a:p>
            <a:r>
              <a:rPr lang="en-US" dirty="0" smtClean="0"/>
              <a:t>Click To Edit Master 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5"/>
          <p:cNvSpPr txBox="1">
            <a:spLocks/>
          </p:cNvSpPr>
          <p:nvPr userDrawn="1"/>
        </p:nvSpPr>
        <p:spPr>
          <a:xfrm>
            <a:off x="0" y="6356350"/>
            <a:ext cx="937580" cy="365125"/>
          </a:xfrm>
          <a:prstGeom prst="rect">
            <a:avLst/>
          </a:prstGeom>
          <a:solidFill>
            <a:srgbClr val="00598E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735FF1A-F992-4A1E-A6A7-53FC7D2DBEB9}" type="slidenum">
              <a:rPr lang="en-US" b="1" smtClean="0">
                <a:solidFill>
                  <a:schemeClr val="bg1"/>
                </a:solidFill>
              </a:rPr>
              <a:pPr/>
              <a:t>‹#›</a:t>
            </a:fld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9" name="Date Placeholder 3"/>
          <p:cNvSpPr txBox="1">
            <a:spLocks/>
          </p:cNvSpPr>
          <p:nvPr userDrawn="1"/>
        </p:nvSpPr>
        <p:spPr>
          <a:xfrm>
            <a:off x="1080830" y="6356350"/>
            <a:ext cx="1066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b="1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D354722-8C8F-4ABF-A263-1B6A7370EEDF}" type="datetime1">
              <a:rPr lang="en-US" smtClean="0"/>
              <a:pPr/>
              <a:t>2/18/2013</a:t>
            </a:fld>
            <a:endParaRPr lang="en-US" dirty="0"/>
          </a:p>
        </p:txBody>
      </p:sp>
      <p:sp>
        <p:nvSpPr>
          <p:cNvPr id="10" name="Footer Placeholder 4"/>
          <p:cNvSpPr txBox="1">
            <a:spLocks/>
          </p:cNvSpPr>
          <p:nvPr userDrawn="1"/>
        </p:nvSpPr>
        <p:spPr>
          <a:xfrm>
            <a:off x="4679951" y="6356350"/>
            <a:ext cx="40911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400" b="1" spc="0" dirty="0" smtClean="0">
                <a:solidFill>
                  <a:srgbClr val="00598E"/>
                </a:solidFill>
                <a:latin typeface="+mn-lt"/>
              </a:rPr>
              <a:t>Building Bridges, Connecting Communities</a:t>
            </a:r>
            <a:endParaRPr lang="en-US" sz="1400" b="1" spc="0" dirty="0">
              <a:solidFill>
                <a:srgbClr val="00598E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982282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="1" spc="-150">
                <a:latin typeface="+mn-lt"/>
              </a:defRPr>
            </a:lvl1pPr>
          </a:lstStyle>
          <a:p>
            <a:r>
              <a:rPr lang="en-US" dirty="0" smtClean="0"/>
              <a:t>Click To Edit Master Title</a:t>
            </a:r>
            <a:endParaRPr lang="en-US" dirty="0"/>
          </a:p>
        </p:txBody>
      </p:sp>
      <p:sp>
        <p:nvSpPr>
          <p:cNvPr id="3" name="Slide Number Placeholder 5"/>
          <p:cNvSpPr txBox="1">
            <a:spLocks/>
          </p:cNvSpPr>
          <p:nvPr userDrawn="1"/>
        </p:nvSpPr>
        <p:spPr>
          <a:xfrm>
            <a:off x="0" y="6356350"/>
            <a:ext cx="937580" cy="365125"/>
          </a:xfrm>
          <a:prstGeom prst="rect">
            <a:avLst/>
          </a:prstGeom>
          <a:solidFill>
            <a:srgbClr val="00598E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735FF1A-F992-4A1E-A6A7-53FC7D2DBEB9}" type="slidenum">
              <a:rPr lang="en-US" b="1" smtClean="0">
                <a:solidFill>
                  <a:schemeClr val="bg1"/>
                </a:solidFill>
              </a:rPr>
              <a:pPr/>
              <a:t>‹#›</a:t>
            </a:fld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5" name="Date Placeholder 3"/>
          <p:cNvSpPr txBox="1">
            <a:spLocks/>
          </p:cNvSpPr>
          <p:nvPr userDrawn="1"/>
        </p:nvSpPr>
        <p:spPr>
          <a:xfrm>
            <a:off x="1080830" y="6356350"/>
            <a:ext cx="1066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b="1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D354722-8C8F-4ABF-A263-1B6A7370EEDF}" type="datetime1">
              <a:rPr lang="en-US" smtClean="0"/>
              <a:pPr/>
              <a:t>2/18/2013</a:t>
            </a:fld>
            <a:endParaRPr lang="en-US" dirty="0"/>
          </a:p>
        </p:txBody>
      </p:sp>
      <p:sp>
        <p:nvSpPr>
          <p:cNvPr id="6" name="Footer Placeholder 4"/>
          <p:cNvSpPr txBox="1">
            <a:spLocks/>
          </p:cNvSpPr>
          <p:nvPr userDrawn="1"/>
        </p:nvSpPr>
        <p:spPr>
          <a:xfrm>
            <a:off x="4679951" y="6356350"/>
            <a:ext cx="40911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400" b="1" spc="0" dirty="0" smtClean="0">
                <a:solidFill>
                  <a:srgbClr val="00598E"/>
                </a:solidFill>
                <a:latin typeface="+mn-lt"/>
              </a:rPr>
              <a:t>Building Bridges, Connecting Communities</a:t>
            </a:r>
            <a:endParaRPr lang="en-US" sz="1400" b="1" spc="0" dirty="0">
              <a:solidFill>
                <a:srgbClr val="00598E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5038043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 txBox="1">
            <a:spLocks/>
          </p:cNvSpPr>
          <p:nvPr userDrawn="1"/>
        </p:nvSpPr>
        <p:spPr>
          <a:xfrm>
            <a:off x="0" y="6356350"/>
            <a:ext cx="937580" cy="365125"/>
          </a:xfrm>
          <a:prstGeom prst="rect">
            <a:avLst/>
          </a:prstGeom>
          <a:solidFill>
            <a:srgbClr val="00598E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735FF1A-F992-4A1E-A6A7-53FC7D2DBEB9}" type="slidenum">
              <a:rPr lang="en-US" b="1" smtClean="0">
                <a:solidFill>
                  <a:schemeClr val="bg1"/>
                </a:solidFill>
              </a:rPr>
              <a:pPr/>
              <a:t>‹#›</a:t>
            </a:fld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4" name="Date Placeholder 3"/>
          <p:cNvSpPr txBox="1">
            <a:spLocks/>
          </p:cNvSpPr>
          <p:nvPr userDrawn="1"/>
        </p:nvSpPr>
        <p:spPr>
          <a:xfrm>
            <a:off x="1080830" y="6356350"/>
            <a:ext cx="1066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b="1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D354722-8C8F-4ABF-A263-1B6A7370EEDF}" type="datetime1">
              <a:rPr lang="en-US" smtClean="0"/>
              <a:pPr/>
              <a:t>2/18/2013</a:t>
            </a:fld>
            <a:endParaRPr lang="en-US" dirty="0"/>
          </a:p>
        </p:txBody>
      </p:sp>
      <p:sp>
        <p:nvSpPr>
          <p:cNvPr id="5" name="Footer Placeholder 4"/>
          <p:cNvSpPr txBox="1">
            <a:spLocks/>
          </p:cNvSpPr>
          <p:nvPr userDrawn="1"/>
        </p:nvSpPr>
        <p:spPr>
          <a:xfrm>
            <a:off x="4679951" y="6356350"/>
            <a:ext cx="40911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400" b="1" spc="0" dirty="0" smtClean="0">
                <a:solidFill>
                  <a:srgbClr val="00598E"/>
                </a:solidFill>
                <a:latin typeface="+mn-lt"/>
              </a:rPr>
              <a:t>Building Bridges, Connecting Communities</a:t>
            </a:r>
            <a:endParaRPr lang="en-US" sz="1400" b="1" spc="0" dirty="0">
              <a:solidFill>
                <a:srgbClr val="00598E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930342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3050"/>
            <a:ext cx="3008313" cy="1162050"/>
          </a:xfrm>
        </p:spPr>
        <p:txBody>
          <a:bodyPr anchor="b">
            <a:normAutofit/>
          </a:bodyPr>
          <a:lstStyle>
            <a:lvl1pPr algn="l">
              <a:defRPr sz="2200" b="1" spc="-150">
                <a:latin typeface="+mn-lt"/>
              </a:defRPr>
            </a:lvl1pPr>
          </a:lstStyle>
          <a:p>
            <a:r>
              <a:rPr lang="en-US" dirty="0" smtClean="0"/>
              <a:t>Click To Edit Master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418454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5"/>
          <p:cNvSpPr txBox="1">
            <a:spLocks/>
          </p:cNvSpPr>
          <p:nvPr userDrawn="1"/>
        </p:nvSpPr>
        <p:spPr>
          <a:xfrm>
            <a:off x="0" y="6356350"/>
            <a:ext cx="937580" cy="365125"/>
          </a:xfrm>
          <a:prstGeom prst="rect">
            <a:avLst/>
          </a:prstGeom>
          <a:solidFill>
            <a:srgbClr val="00598E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735FF1A-F992-4A1E-A6A7-53FC7D2DBEB9}" type="slidenum">
              <a:rPr lang="en-US" b="1" smtClean="0">
                <a:solidFill>
                  <a:schemeClr val="bg1"/>
                </a:solidFill>
              </a:rPr>
              <a:pPr/>
              <a:t>‹#›</a:t>
            </a:fld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7" name="Date Placeholder 3"/>
          <p:cNvSpPr txBox="1">
            <a:spLocks/>
          </p:cNvSpPr>
          <p:nvPr userDrawn="1"/>
        </p:nvSpPr>
        <p:spPr>
          <a:xfrm>
            <a:off x="1080830" y="6356350"/>
            <a:ext cx="1066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b="1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D354722-8C8F-4ABF-A263-1B6A7370EEDF}" type="datetime1">
              <a:rPr lang="en-US" smtClean="0"/>
              <a:pPr/>
              <a:t>2/18/2013</a:t>
            </a:fld>
            <a:endParaRPr lang="en-US" dirty="0"/>
          </a:p>
        </p:txBody>
      </p:sp>
      <p:sp>
        <p:nvSpPr>
          <p:cNvPr id="8" name="Footer Placeholder 4"/>
          <p:cNvSpPr txBox="1">
            <a:spLocks/>
          </p:cNvSpPr>
          <p:nvPr userDrawn="1"/>
        </p:nvSpPr>
        <p:spPr>
          <a:xfrm>
            <a:off x="4679951" y="6356350"/>
            <a:ext cx="40911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400" b="1" spc="0" dirty="0" smtClean="0">
                <a:solidFill>
                  <a:srgbClr val="00598E"/>
                </a:solidFill>
                <a:latin typeface="+mn-lt"/>
              </a:rPr>
              <a:t>Building Bridges, Connecting Communities</a:t>
            </a:r>
            <a:endParaRPr lang="en-US" sz="1400" b="1" spc="0" dirty="0">
              <a:solidFill>
                <a:srgbClr val="00598E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187840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92288" y="4800600"/>
            <a:ext cx="5486400" cy="566738"/>
          </a:xfrm>
        </p:spPr>
        <p:txBody>
          <a:bodyPr anchor="b">
            <a:normAutofit/>
          </a:bodyPr>
          <a:lstStyle>
            <a:lvl1pPr algn="l">
              <a:defRPr sz="2400" b="1" spc="-150">
                <a:latin typeface="+mn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5"/>
          <p:cNvSpPr txBox="1">
            <a:spLocks/>
          </p:cNvSpPr>
          <p:nvPr userDrawn="1"/>
        </p:nvSpPr>
        <p:spPr>
          <a:xfrm>
            <a:off x="0" y="6356350"/>
            <a:ext cx="937580" cy="365125"/>
          </a:xfrm>
          <a:prstGeom prst="rect">
            <a:avLst/>
          </a:prstGeom>
          <a:solidFill>
            <a:srgbClr val="00598E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735FF1A-F992-4A1E-A6A7-53FC7D2DBEB9}" type="slidenum">
              <a:rPr lang="en-US" b="1" smtClean="0">
                <a:solidFill>
                  <a:schemeClr val="bg1"/>
                </a:solidFill>
              </a:rPr>
              <a:pPr/>
              <a:t>‹#›</a:t>
            </a:fld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7" name="Date Placeholder 3"/>
          <p:cNvSpPr txBox="1">
            <a:spLocks/>
          </p:cNvSpPr>
          <p:nvPr userDrawn="1"/>
        </p:nvSpPr>
        <p:spPr>
          <a:xfrm>
            <a:off x="1080830" y="6356350"/>
            <a:ext cx="1066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b="1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D354722-8C8F-4ABF-A263-1B6A7370EEDF}" type="datetime1">
              <a:rPr lang="en-US" smtClean="0"/>
              <a:pPr/>
              <a:t>2/18/2013</a:t>
            </a:fld>
            <a:endParaRPr lang="en-US" dirty="0"/>
          </a:p>
        </p:txBody>
      </p:sp>
      <p:sp>
        <p:nvSpPr>
          <p:cNvPr id="8" name="Footer Placeholder 4"/>
          <p:cNvSpPr txBox="1">
            <a:spLocks/>
          </p:cNvSpPr>
          <p:nvPr userDrawn="1"/>
        </p:nvSpPr>
        <p:spPr>
          <a:xfrm>
            <a:off x="4679951" y="6356350"/>
            <a:ext cx="40911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400" b="1" spc="0" dirty="0" smtClean="0">
                <a:solidFill>
                  <a:srgbClr val="00598E"/>
                </a:solidFill>
                <a:latin typeface="+mn-lt"/>
              </a:rPr>
              <a:t>Building Bridges, Connecting Communities</a:t>
            </a:r>
            <a:endParaRPr lang="en-US" sz="1400" b="1" spc="0" dirty="0">
              <a:solidFill>
                <a:srgbClr val="00598E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6364053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30239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752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4022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b="1" kern="1200" spc="-150">
          <a:solidFill>
            <a:srgbClr val="00598E"/>
          </a:solidFill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000" kern="1200" spc="0">
          <a:solidFill>
            <a:srgbClr val="464646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 spc="0">
          <a:solidFill>
            <a:srgbClr val="464646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 spc="0">
          <a:solidFill>
            <a:srgbClr val="464646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 spc="0">
          <a:solidFill>
            <a:srgbClr val="464646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 spc="0">
          <a:solidFill>
            <a:srgbClr val="464646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6355715"/>
            <a:ext cx="9144000" cy="365760"/>
          </a:xfrm>
          <a:prstGeom prst="rect">
            <a:avLst/>
          </a:prstGeom>
          <a:solidFill>
            <a:srgbClr val="00598E"/>
          </a:solidFill>
          <a:ln>
            <a:solidFill>
              <a:srgbClr val="00598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ooter Placeholder 4"/>
          <p:cNvSpPr txBox="1">
            <a:spLocks/>
          </p:cNvSpPr>
          <p:nvPr/>
        </p:nvSpPr>
        <p:spPr>
          <a:xfrm>
            <a:off x="466725" y="6356350"/>
            <a:ext cx="822483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Building Bridges, Connecting Communities</a:t>
            </a:r>
            <a:endParaRPr lang="en-US" sz="18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Untertitel 2"/>
          <p:cNvSpPr>
            <a:spLocks noGrp="1"/>
          </p:cNvSpPr>
          <p:nvPr>
            <p:ph type="subTitle" idx="1"/>
          </p:nvPr>
        </p:nvSpPr>
        <p:spPr>
          <a:xfrm>
            <a:off x="466725" y="4339740"/>
            <a:ext cx="7762522" cy="1821479"/>
          </a:xfrm>
        </p:spPr>
        <p:txBody>
          <a:bodyPr>
            <a:normAutofit/>
          </a:bodyPr>
          <a:lstStyle/>
          <a:p>
            <a:r>
              <a:rPr lang="en-US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ALL THE SPEAKER NAMES</a:t>
            </a:r>
            <a:r>
              <a:rPr lang="en-US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  <a:endParaRPr lang="en-US" sz="2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The track name, the date, a quote - things you want to </a:t>
            </a:r>
            <a:r>
              <a:rPr lang="en-US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include</a:t>
            </a:r>
            <a:br>
              <a:rPr lang="en-US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n-US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on this slide </a:t>
            </a:r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that aren’t screamingly important but are </a:t>
            </a:r>
            <a:r>
              <a:rPr lang="en-US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relevant</a:t>
            </a:r>
          </a:p>
          <a:p>
            <a:r>
              <a:rPr lang="en-US" sz="18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to your presentation.</a:t>
            </a:r>
            <a:endParaRPr lang="de-DE" sz="1800" dirty="0">
              <a:solidFill>
                <a:schemeClr val="tx1">
                  <a:lumMod val="75000"/>
                  <a:lumOff val="2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12" name="Titel 1"/>
          <p:cNvSpPr txBox="1">
            <a:spLocks/>
          </p:cNvSpPr>
          <p:nvPr/>
        </p:nvSpPr>
        <p:spPr>
          <a:xfrm>
            <a:off x="466725" y="3429000"/>
            <a:ext cx="8224837" cy="9107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ctr"/>
            <a:r>
              <a:rPr lang="en-US" sz="4400" b="1" spc="-150" dirty="0" smtClean="0">
                <a:solidFill>
                  <a:srgbClr val="00598E"/>
                </a:solidFill>
              </a:rPr>
              <a:t>Your </a:t>
            </a:r>
            <a:r>
              <a:rPr lang="en-US" sz="4400" b="1" spc="-150" dirty="0">
                <a:solidFill>
                  <a:srgbClr val="00598E"/>
                </a:solidFill>
              </a:rPr>
              <a:t>Awesome </a:t>
            </a:r>
            <a:r>
              <a:rPr lang="en-US" sz="4400" b="1" spc="-150" dirty="0" smtClean="0">
                <a:solidFill>
                  <a:srgbClr val="00598E"/>
                </a:solidFill>
              </a:rPr>
              <a:t>Session </a:t>
            </a:r>
            <a:r>
              <a:rPr lang="en-US" sz="4400" b="1" spc="-150" dirty="0">
                <a:solidFill>
                  <a:srgbClr val="00598E"/>
                </a:solidFill>
              </a:rPr>
              <a:t>Title </a:t>
            </a:r>
          </a:p>
        </p:txBody>
      </p:sp>
    </p:spTree>
    <p:extLst>
      <p:ext uri="{BB962C8B-B14F-4D97-AF65-F5344CB8AC3E}">
        <p14:creationId xmlns:p14="http://schemas.microsoft.com/office/powerpoint/2010/main" val="425696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HEADER 1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>
                <a:solidFill>
                  <a:srgbClr val="669933"/>
                </a:solidFill>
              </a:rPr>
              <a:t>Header 2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400" b="1" dirty="0" smtClean="0"/>
              <a:t>Header 3</a:t>
            </a:r>
            <a:endParaRPr lang="en-US" sz="1800" dirty="0"/>
          </a:p>
          <a:p>
            <a:pPr marL="0" indent="0">
              <a:spcBef>
                <a:spcPts val="800"/>
              </a:spcBef>
              <a:buNone/>
            </a:pPr>
            <a:r>
              <a:rPr lang="en-US" sz="1600" dirty="0"/>
              <a:t>Ex </a:t>
            </a:r>
            <a:r>
              <a:rPr lang="en-US" sz="1600" dirty="0" err="1"/>
              <a:t>cliche</a:t>
            </a:r>
            <a:r>
              <a:rPr lang="en-US" sz="1600" dirty="0"/>
              <a:t> authentic, </a:t>
            </a:r>
            <a:r>
              <a:rPr lang="en-US" sz="1600" dirty="0" err="1"/>
              <a:t>carles</a:t>
            </a:r>
            <a:r>
              <a:rPr lang="en-US" sz="1600" dirty="0"/>
              <a:t> pug leggings </a:t>
            </a:r>
            <a:r>
              <a:rPr lang="en-US" sz="1600" dirty="0" err="1"/>
              <a:t>deserunt</a:t>
            </a:r>
            <a:r>
              <a:rPr lang="en-US" sz="1600" dirty="0"/>
              <a:t> </a:t>
            </a:r>
            <a:r>
              <a:rPr lang="en-US" sz="1600" dirty="0" err="1"/>
              <a:t>gastropub</a:t>
            </a:r>
            <a:r>
              <a:rPr lang="en-US" sz="1600" dirty="0"/>
              <a:t> </a:t>
            </a:r>
            <a:r>
              <a:rPr lang="en-US" sz="1600" dirty="0" err="1"/>
              <a:t>seitan</a:t>
            </a:r>
            <a:r>
              <a:rPr lang="en-US" sz="1600" dirty="0"/>
              <a:t> ad </a:t>
            </a:r>
            <a:r>
              <a:rPr lang="en-US" sz="1600" dirty="0" err="1"/>
              <a:t>mixtape</a:t>
            </a:r>
            <a:r>
              <a:rPr lang="en-US" sz="1600" dirty="0"/>
              <a:t> </a:t>
            </a:r>
            <a:r>
              <a:rPr lang="en-US" sz="1600" dirty="0" err="1"/>
              <a:t>brooklyn</a:t>
            </a:r>
            <a:r>
              <a:rPr lang="en-US" sz="1600" dirty="0"/>
              <a:t> </a:t>
            </a:r>
            <a:r>
              <a:rPr lang="en-US" sz="1600" dirty="0" err="1"/>
              <a:t>sint</a:t>
            </a:r>
            <a:r>
              <a:rPr lang="en-US" sz="1600" dirty="0"/>
              <a:t>. Actually readymade </a:t>
            </a:r>
            <a:r>
              <a:rPr lang="en-US" sz="1600" dirty="0" err="1"/>
              <a:t>cliche</a:t>
            </a:r>
            <a:r>
              <a:rPr lang="en-US" sz="1600" dirty="0"/>
              <a:t> food truck, art party </a:t>
            </a:r>
            <a:r>
              <a:rPr lang="en-US" sz="1600" dirty="0" err="1"/>
              <a:t>cillum</a:t>
            </a:r>
            <a:r>
              <a:rPr lang="en-US" sz="1600" dirty="0"/>
              <a:t> </a:t>
            </a:r>
            <a:r>
              <a:rPr lang="en-US" sz="1600" dirty="0" err="1"/>
              <a:t>mixtape</a:t>
            </a:r>
            <a:r>
              <a:rPr lang="en-US" sz="1600" dirty="0"/>
              <a:t> ethical </a:t>
            </a:r>
            <a:r>
              <a:rPr lang="en-US" sz="1600" dirty="0" err="1"/>
              <a:t>scenester</a:t>
            </a:r>
            <a:r>
              <a:rPr lang="en-US" sz="1600" dirty="0"/>
              <a:t>. </a:t>
            </a:r>
            <a:r>
              <a:rPr lang="en-US" sz="1600" dirty="0" err="1"/>
              <a:t>Mixtape</a:t>
            </a:r>
            <a:r>
              <a:rPr lang="en-US" sz="1600" dirty="0"/>
              <a:t> gluten-free bicycle rights </a:t>
            </a:r>
            <a:r>
              <a:rPr lang="en-US" sz="1600" dirty="0" err="1"/>
              <a:t>keytar</a:t>
            </a:r>
            <a:r>
              <a:rPr lang="en-US" sz="1600" dirty="0"/>
              <a:t>, </a:t>
            </a:r>
            <a:r>
              <a:rPr lang="en-US" sz="1600" dirty="0" err="1"/>
              <a:t>mcsweeney's</a:t>
            </a:r>
            <a:r>
              <a:rPr lang="en-US" sz="1600" dirty="0"/>
              <a:t> high life bespoke ex </a:t>
            </a:r>
            <a:r>
              <a:rPr lang="en-US" sz="1600" dirty="0" err="1"/>
              <a:t>aute</a:t>
            </a:r>
            <a:r>
              <a:rPr lang="en-US" sz="1600" dirty="0"/>
              <a:t> </a:t>
            </a:r>
            <a:r>
              <a:rPr lang="en-US" sz="1600" dirty="0" err="1"/>
              <a:t>hella</a:t>
            </a:r>
            <a:r>
              <a:rPr lang="en-US" sz="1600" dirty="0"/>
              <a:t> </a:t>
            </a:r>
            <a:r>
              <a:rPr lang="en-US" sz="1600" dirty="0" err="1"/>
              <a:t>voluptate</a:t>
            </a:r>
            <a:r>
              <a:rPr lang="en-US" sz="1600" dirty="0"/>
              <a:t> twee</a:t>
            </a:r>
            <a:r>
              <a:rPr lang="en-US" sz="1600" dirty="0" smtClean="0"/>
              <a:t>.</a:t>
            </a:r>
          </a:p>
          <a:p>
            <a:pPr marL="0" indent="0">
              <a:spcBef>
                <a:spcPts val="800"/>
              </a:spcBef>
              <a:buNone/>
            </a:pPr>
            <a:r>
              <a:rPr lang="en-US" sz="1600" dirty="0" err="1" smtClean="0"/>
              <a:t>Selfies</a:t>
            </a:r>
            <a:r>
              <a:rPr lang="en-US" sz="1600" dirty="0" smtClean="0"/>
              <a:t> </a:t>
            </a:r>
            <a:r>
              <a:rPr lang="en-US" sz="1600" dirty="0" err="1"/>
              <a:t>anim</a:t>
            </a:r>
            <a:r>
              <a:rPr lang="en-US" sz="1600" dirty="0"/>
              <a:t> </a:t>
            </a:r>
            <a:r>
              <a:rPr lang="en-US" sz="1600" dirty="0" err="1"/>
              <a:t>brooklyn</a:t>
            </a:r>
            <a:r>
              <a:rPr lang="en-US" sz="1600" dirty="0"/>
              <a:t> terry </a:t>
            </a:r>
            <a:r>
              <a:rPr lang="en-US" sz="1600" dirty="0" err="1"/>
              <a:t>richardson</a:t>
            </a:r>
            <a:r>
              <a:rPr lang="en-US" sz="1600" dirty="0"/>
              <a:t> forage. </a:t>
            </a:r>
            <a:r>
              <a:rPr lang="en-US" sz="1600" dirty="0" err="1"/>
              <a:t>Proident</a:t>
            </a:r>
            <a:r>
              <a:rPr lang="en-US" sz="1600" dirty="0"/>
              <a:t> </a:t>
            </a:r>
            <a:r>
              <a:rPr lang="en-US" sz="1600" dirty="0" err="1"/>
              <a:t>bushwick</a:t>
            </a:r>
            <a:r>
              <a:rPr lang="en-US" sz="1600" dirty="0"/>
              <a:t> </a:t>
            </a:r>
            <a:r>
              <a:rPr lang="en-US" sz="1600" dirty="0" err="1"/>
              <a:t>stumptown</a:t>
            </a:r>
            <a:r>
              <a:rPr lang="en-US" sz="1600" dirty="0"/>
              <a:t>, blue bottle small batch forage polaroid photo booth farm-to-table </a:t>
            </a:r>
            <a:r>
              <a:rPr lang="en-US" sz="1600" dirty="0" err="1"/>
              <a:t>truffaut</a:t>
            </a:r>
            <a:r>
              <a:rPr lang="en-US" sz="1600" dirty="0"/>
              <a:t> ugh dolor </a:t>
            </a:r>
            <a:r>
              <a:rPr lang="en-US" sz="1600" dirty="0" err="1"/>
              <a:t>vero</a:t>
            </a:r>
            <a:r>
              <a:rPr lang="en-US" sz="1600" dirty="0"/>
              <a:t>. Blue bottle </a:t>
            </a:r>
            <a:r>
              <a:rPr lang="en-US" sz="1600" dirty="0" err="1"/>
              <a:t>sed</a:t>
            </a:r>
            <a:r>
              <a:rPr lang="en-US" sz="1600" dirty="0"/>
              <a:t> occupy selvage, pork belly retro </a:t>
            </a:r>
            <a:r>
              <a:rPr lang="en-US" sz="1600" dirty="0" err="1" smtClean="0"/>
              <a:t>eu</a:t>
            </a:r>
            <a:r>
              <a:rPr lang="en-US" sz="1600" dirty="0" smtClean="0"/>
              <a:t>.</a:t>
            </a:r>
          </a:p>
          <a:p>
            <a:pPr marL="0" indent="0">
              <a:spcBef>
                <a:spcPts val="800"/>
              </a:spcBef>
              <a:buNone/>
            </a:pPr>
            <a:r>
              <a:rPr lang="en-US" sz="1600" dirty="0" smtClean="0"/>
              <a:t>American </a:t>
            </a:r>
            <a:r>
              <a:rPr lang="en-US" sz="1600" dirty="0"/>
              <a:t>apparel YOLO beard </a:t>
            </a:r>
            <a:r>
              <a:rPr lang="en-US" sz="1600" dirty="0" err="1"/>
              <a:t>sapiente</a:t>
            </a:r>
            <a:r>
              <a:rPr lang="en-US" sz="1600" dirty="0"/>
              <a:t>, </a:t>
            </a:r>
            <a:r>
              <a:rPr lang="en-US" sz="1600" dirty="0" err="1"/>
              <a:t>labore</a:t>
            </a:r>
            <a:r>
              <a:rPr lang="en-US" sz="1600" dirty="0"/>
              <a:t> </a:t>
            </a:r>
            <a:r>
              <a:rPr lang="en-US" sz="1600" dirty="0" err="1"/>
              <a:t>helvetica</a:t>
            </a:r>
            <a:r>
              <a:rPr lang="en-US" sz="1600" dirty="0"/>
              <a:t> </a:t>
            </a:r>
            <a:r>
              <a:rPr lang="en-US" sz="1600" dirty="0" err="1"/>
              <a:t>truffaut</a:t>
            </a:r>
            <a:r>
              <a:rPr lang="en-US" sz="1600" dirty="0"/>
              <a:t> </a:t>
            </a:r>
            <a:r>
              <a:rPr lang="en-US" sz="1600" dirty="0" err="1"/>
              <a:t>aute</a:t>
            </a:r>
            <a:r>
              <a:rPr lang="en-US" sz="1600" dirty="0"/>
              <a:t> </a:t>
            </a:r>
            <a:r>
              <a:rPr lang="en-US" sz="1600" dirty="0" err="1"/>
              <a:t>tempor</a:t>
            </a:r>
            <a:r>
              <a:rPr lang="en-US" sz="1600" dirty="0" smtClean="0"/>
              <a:t>.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547156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59506" y="4113737"/>
            <a:ext cx="3232057" cy="583769"/>
          </a:xfrm>
        </p:spPr>
        <p:txBody>
          <a:bodyPr/>
          <a:lstStyle/>
          <a:p>
            <a:r>
              <a:rPr lang="en-US" dirty="0" smtClean="0"/>
              <a:t>PICTURE HEADLINE</a:t>
            </a:r>
            <a:endParaRPr lang="en-US" dirty="0">
              <a:solidFill>
                <a:srgbClr val="00598E"/>
              </a:solidFill>
            </a:endParaRPr>
          </a:p>
        </p:txBody>
      </p:sp>
      <p:sp>
        <p:nvSpPr>
          <p:cNvPr id="8" name="Text Placeholder 7"/>
          <p:cNvSpPr>
            <a:spLocks noGrp="1"/>
          </p:cNvSpPr>
          <p:nvPr>
            <p:ph type="body" sz="half" idx="2"/>
          </p:nvPr>
        </p:nvSpPr>
        <p:spPr>
          <a:xfrm>
            <a:off x="5459506" y="4670612"/>
            <a:ext cx="3232057" cy="829048"/>
          </a:xfrm>
        </p:spPr>
        <p:txBody>
          <a:bodyPr>
            <a:normAutofit/>
          </a:bodyPr>
          <a:lstStyle/>
          <a:p>
            <a:r>
              <a:rPr lang="en-US" sz="1600" dirty="0" smtClean="0"/>
              <a:t>Picture Caption</a:t>
            </a:r>
            <a:endParaRPr lang="en-US" sz="1600" dirty="0"/>
          </a:p>
        </p:txBody>
      </p:sp>
      <p:pic>
        <p:nvPicPr>
          <p:cNvPr id="4" name="Picture Placeholder 3"/>
          <p:cNvPicPr>
            <a:picLocks noGrp="1" noChangeAspect="1"/>
          </p:cNvPicPr>
          <p:nvPr>
            <p:ph type="pic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78" r="5778"/>
          <a:stretch>
            <a:fillRect/>
          </a:stretch>
        </p:blipFill>
        <p:spPr>
          <a:xfrm>
            <a:off x="5456826" y="1607521"/>
            <a:ext cx="3235464" cy="2426598"/>
          </a:xfrm>
        </p:spPr>
      </p:pic>
      <p:sp>
        <p:nvSpPr>
          <p:cNvPr id="7" name="Title 4"/>
          <p:cNvSpPr txBox="1">
            <a:spLocks/>
          </p:cNvSpPr>
          <p:nvPr/>
        </p:nvSpPr>
        <p:spPr>
          <a:xfrm>
            <a:off x="457200" y="274638"/>
            <a:ext cx="730239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b="0" kern="1200" spc="0">
                <a:solidFill>
                  <a:srgbClr val="00598E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400" b="1" spc="-150" dirty="0" smtClean="0">
                <a:latin typeface="+mn-lt"/>
              </a:rPr>
              <a:t>HEADER 1</a:t>
            </a:r>
            <a:endParaRPr lang="en-US" sz="4400" b="1" spc="-150" dirty="0">
              <a:latin typeface="+mn-lt"/>
            </a:endParaRPr>
          </a:p>
        </p:txBody>
      </p:sp>
      <p:sp>
        <p:nvSpPr>
          <p:cNvPr id="11" name="Content Placeholder 5"/>
          <p:cNvSpPr txBox="1">
            <a:spLocks/>
          </p:cNvSpPr>
          <p:nvPr/>
        </p:nvSpPr>
        <p:spPr>
          <a:xfrm>
            <a:off x="457200" y="1607520"/>
            <a:ext cx="480508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 spc="0">
                <a:solidFill>
                  <a:srgbClr val="464646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 spc="0">
                <a:solidFill>
                  <a:srgbClr val="464646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 spc="0">
                <a:solidFill>
                  <a:srgbClr val="464646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 spc="0">
                <a:solidFill>
                  <a:srgbClr val="464646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 spc="0">
                <a:solidFill>
                  <a:srgbClr val="464646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1200"/>
              </a:spcBef>
            </a:pPr>
            <a:r>
              <a:rPr lang="en-US" sz="1600" dirty="0" smtClean="0"/>
              <a:t>Ex </a:t>
            </a:r>
            <a:r>
              <a:rPr lang="en-US" sz="1600" dirty="0" err="1" smtClean="0"/>
              <a:t>cliche</a:t>
            </a:r>
            <a:r>
              <a:rPr lang="en-US" sz="1600" dirty="0" smtClean="0"/>
              <a:t> authentic, </a:t>
            </a:r>
            <a:r>
              <a:rPr lang="en-US" sz="1600" dirty="0" err="1" smtClean="0"/>
              <a:t>carles</a:t>
            </a:r>
            <a:r>
              <a:rPr lang="en-US" sz="1600" dirty="0" smtClean="0"/>
              <a:t> pug leggings </a:t>
            </a:r>
            <a:r>
              <a:rPr lang="en-US" sz="1600" dirty="0" err="1" smtClean="0"/>
              <a:t>deserunt</a:t>
            </a:r>
            <a:r>
              <a:rPr lang="en-US" sz="1600" dirty="0" smtClean="0"/>
              <a:t> </a:t>
            </a:r>
            <a:r>
              <a:rPr lang="en-US" sz="1600" dirty="0" err="1" smtClean="0"/>
              <a:t>gastropub</a:t>
            </a:r>
            <a:r>
              <a:rPr lang="en-US" sz="1600" dirty="0" smtClean="0"/>
              <a:t> </a:t>
            </a:r>
            <a:r>
              <a:rPr lang="en-US" sz="1600" dirty="0" err="1" smtClean="0"/>
              <a:t>seitan</a:t>
            </a:r>
            <a:r>
              <a:rPr lang="en-US" sz="1600" dirty="0" smtClean="0"/>
              <a:t> ad </a:t>
            </a:r>
            <a:r>
              <a:rPr lang="en-US" sz="1600" dirty="0" err="1" smtClean="0"/>
              <a:t>mixtape</a:t>
            </a:r>
            <a:r>
              <a:rPr lang="en-US" sz="1600" dirty="0" smtClean="0"/>
              <a:t> </a:t>
            </a:r>
            <a:r>
              <a:rPr lang="en-US" sz="1600" dirty="0" err="1" smtClean="0"/>
              <a:t>brooklyn</a:t>
            </a:r>
            <a:r>
              <a:rPr lang="en-US" sz="1600" dirty="0" smtClean="0"/>
              <a:t> </a:t>
            </a:r>
            <a:r>
              <a:rPr lang="en-US" sz="1600" dirty="0" err="1" smtClean="0"/>
              <a:t>sint</a:t>
            </a:r>
            <a:r>
              <a:rPr lang="en-US" sz="1600" dirty="0" smtClean="0"/>
              <a:t>. Actually readymade </a:t>
            </a:r>
            <a:r>
              <a:rPr lang="en-US" sz="1600" dirty="0" err="1" smtClean="0"/>
              <a:t>cliche</a:t>
            </a:r>
            <a:r>
              <a:rPr lang="en-US" sz="1600" dirty="0" smtClean="0"/>
              <a:t> food truck, art party </a:t>
            </a:r>
            <a:r>
              <a:rPr lang="en-US" sz="1600" dirty="0" err="1" smtClean="0"/>
              <a:t>cillum</a:t>
            </a:r>
            <a:r>
              <a:rPr lang="en-US" sz="1600" dirty="0" smtClean="0"/>
              <a:t> </a:t>
            </a:r>
            <a:r>
              <a:rPr lang="en-US" sz="1600" dirty="0" err="1" smtClean="0"/>
              <a:t>mixtape</a:t>
            </a:r>
            <a:r>
              <a:rPr lang="en-US" sz="1600" dirty="0" smtClean="0"/>
              <a:t> ethical </a:t>
            </a:r>
            <a:r>
              <a:rPr lang="en-US" sz="1600" dirty="0" err="1" smtClean="0"/>
              <a:t>scenester</a:t>
            </a:r>
            <a:r>
              <a:rPr lang="en-US" sz="1600" dirty="0" smtClean="0"/>
              <a:t>.</a:t>
            </a:r>
          </a:p>
          <a:p>
            <a:pPr>
              <a:spcBef>
                <a:spcPts val="1200"/>
              </a:spcBef>
            </a:pPr>
            <a:r>
              <a:rPr lang="en-US" sz="1600" dirty="0" err="1" smtClean="0"/>
              <a:t>Mixtape</a:t>
            </a:r>
            <a:r>
              <a:rPr lang="en-US" sz="1600" dirty="0" smtClean="0"/>
              <a:t> gluten-free bicycle rights </a:t>
            </a:r>
            <a:r>
              <a:rPr lang="en-US" sz="1600" dirty="0" err="1" smtClean="0"/>
              <a:t>keytar</a:t>
            </a:r>
            <a:r>
              <a:rPr lang="en-US" sz="1600" dirty="0" smtClean="0"/>
              <a:t>, </a:t>
            </a:r>
            <a:r>
              <a:rPr lang="en-US" sz="1600" dirty="0" err="1" smtClean="0"/>
              <a:t>mcsweeney's</a:t>
            </a:r>
            <a:r>
              <a:rPr lang="en-US" sz="1600" dirty="0" smtClean="0"/>
              <a:t> high life bespoke ex </a:t>
            </a:r>
            <a:r>
              <a:rPr lang="en-US" sz="1600" dirty="0" err="1" smtClean="0"/>
              <a:t>aute</a:t>
            </a:r>
            <a:r>
              <a:rPr lang="en-US" sz="1600" dirty="0" smtClean="0"/>
              <a:t> </a:t>
            </a:r>
            <a:r>
              <a:rPr lang="en-US" sz="1600" dirty="0" err="1" smtClean="0"/>
              <a:t>hella</a:t>
            </a:r>
            <a:r>
              <a:rPr lang="en-US" sz="1600" dirty="0" smtClean="0"/>
              <a:t> </a:t>
            </a:r>
            <a:r>
              <a:rPr lang="en-US" sz="1600" dirty="0" err="1" smtClean="0"/>
              <a:t>voluptate</a:t>
            </a:r>
            <a:r>
              <a:rPr lang="en-US" sz="1600" dirty="0" smtClean="0"/>
              <a:t> twee.</a:t>
            </a:r>
          </a:p>
          <a:p>
            <a:pPr>
              <a:spcBef>
                <a:spcPts val="1200"/>
              </a:spcBef>
            </a:pPr>
            <a:r>
              <a:rPr lang="en-US" sz="1600" dirty="0" smtClean="0"/>
              <a:t>Do </a:t>
            </a:r>
            <a:r>
              <a:rPr lang="en-US" sz="1600" dirty="0"/>
              <a:t>you need some dummy text</a:t>
            </a:r>
            <a:r>
              <a:rPr lang="en-US" sz="1600" dirty="0" smtClean="0"/>
              <a:t>?</a:t>
            </a:r>
            <a:br>
              <a:rPr lang="en-US" sz="1600" dirty="0" smtClean="0"/>
            </a:br>
            <a:r>
              <a:rPr lang="en-US" sz="1600" dirty="0" smtClean="0"/>
              <a:t>*</a:t>
            </a:r>
            <a:r>
              <a:rPr lang="en-US" sz="1600" dirty="0"/>
              <a:t>sigh* Of </a:t>
            </a:r>
            <a:r>
              <a:rPr lang="en-US" sz="1600" i="1" dirty="0"/>
              <a:t>course</a:t>
            </a:r>
            <a:r>
              <a:rPr lang="en-US" sz="1600" dirty="0"/>
              <a:t> you </a:t>
            </a:r>
            <a:r>
              <a:rPr lang="en-US" sz="1600" dirty="0" smtClean="0"/>
              <a:t>do.</a:t>
            </a:r>
          </a:p>
          <a:p>
            <a:pPr>
              <a:spcBef>
                <a:spcPts val="1200"/>
              </a:spcBef>
            </a:pPr>
            <a:r>
              <a:rPr lang="en-US" sz="1600" dirty="0" smtClean="0"/>
              <a:t>I </a:t>
            </a:r>
            <a:r>
              <a:rPr lang="en-US" sz="1600" dirty="0"/>
              <a:t>bet you still use Helvetica too…</a:t>
            </a:r>
          </a:p>
          <a:p>
            <a:pPr>
              <a:spcBef>
                <a:spcPts val="1200"/>
              </a:spcBef>
            </a:pPr>
            <a:endParaRPr lang="en-US" sz="1600" dirty="0"/>
          </a:p>
        </p:txBody>
      </p:sp>
      <p:sp>
        <p:nvSpPr>
          <p:cNvPr id="18" name="Oval Callout 17"/>
          <p:cNvSpPr/>
          <p:nvPr/>
        </p:nvSpPr>
        <p:spPr>
          <a:xfrm>
            <a:off x="2859741" y="4823014"/>
            <a:ext cx="2538483" cy="1700784"/>
          </a:xfrm>
          <a:prstGeom prst="wedgeEllipseCallout">
            <a:avLst>
              <a:gd name="adj1" fmla="val 65824"/>
              <a:gd name="adj2" fmla="val -112720"/>
            </a:avLst>
          </a:prstGeom>
          <a:solidFill>
            <a:srgbClr val="669933"/>
          </a:solidFill>
          <a:ln>
            <a:solidFill>
              <a:srgbClr val="669933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/>
              <a:t>Lorem</a:t>
            </a:r>
            <a:r>
              <a:rPr lang="en-US" sz="1600" dirty="0"/>
              <a:t> </a:t>
            </a:r>
            <a:r>
              <a:rPr lang="en-US" sz="1600" dirty="0" err="1"/>
              <a:t>ipsum</a:t>
            </a:r>
            <a:r>
              <a:rPr lang="en-US" sz="1600" dirty="0"/>
              <a:t> dolor </a:t>
            </a:r>
            <a:r>
              <a:rPr lang="en-US" sz="1600" dirty="0" err="1"/>
              <a:t>amet</a:t>
            </a:r>
            <a:endParaRPr lang="en-US" sz="1600" dirty="0"/>
          </a:p>
          <a:p>
            <a:r>
              <a:rPr lang="en-US" sz="1600" dirty="0"/>
              <a:t>dolor </a:t>
            </a:r>
            <a:r>
              <a:rPr lang="en-US" sz="1600" dirty="0" err="1"/>
              <a:t>amet</a:t>
            </a:r>
            <a:r>
              <a:rPr lang="en-US" sz="1600" dirty="0"/>
              <a:t> </a:t>
            </a:r>
            <a:r>
              <a:rPr lang="en-US" sz="1600" dirty="0" err="1"/>
              <a:t>lorem</a:t>
            </a:r>
            <a:r>
              <a:rPr lang="en-US" sz="1600" dirty="0"/>
              <a:t> </a:t>
            </a:r>
            <a:r>
              <a:rPr lang="en-US" sz="1600" dirty="0" err="1"/>
              <a:t>ipsum</a:t>
            </a:r>
            <a:r>
              <a:rPr lang="en-US" sz="1600" dirty="0"/>
              <a:t> dolor </a:t>
            </a:r>
            <a:r>
              <a:rPr lang="en-US" sz="1600" dirty="0" err="1"/>
              <a:t>amet</a:t>
            </a:r>
            <a:endParaRPr lang="en-US" sz="1600" dirty="0"/>
          </a:p>
          <a:p>
            <a:pPr algn="ctr"/>
            <a:r>
              <a:rPr lang="en-US" sz="1600" dirty="0" err="1"/>
              <a:t>si</a:t>
            </a:r>
            <a:r>
              <a:rPr lang="en-US" sz="1600" dirty="0"/>
              <a:t> dolor </a:t>
            </a:r>
            <a:r>
              <a:rPr lang="en-US" sz="1600" dirty="0" err="1"/>
              <a:t>amet</a:t>
            </a:r>
            <a:r>
              <a:rPr lang="en-US" sz="16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512365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HEADER 1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>
                <a:solidFill>
                  <a:srgbClr val="669933"/>
                </a:solidFill>
              </a:rPr>
              <a:t>Header 2</a:t>
            </a:r>
            <a:r>
              <a:rPr lang="en-US" dirty="0"/>
              <a:t/>
            </a:r>
            <a:br>
              <a:rPr lang="en-US" dirty="0"/>
            </a:br>
            <a:r>
              <a:rPr lang="en-US" sz="2000" b="1" dirty="0"/>
              <a:t>Header 3</a:t>
            </a:r>
            <a:endParaRPr lang="en-US" sz="1600" dirty="0"/>
          </a:p>
          <a:p>
            <a:pPr indent="-171450">
              <a:buClr>
                <a:srgbClr val="104172"/>
              </a:buClr>
              <a:buFont typeface="Wingdings" charset="2"/>
              <a:buChar char="§"/>
            </a:pPr>
            <a:r>
              <a:rPr lang="de-DE" sz="1800" baseline="30000" dirty="0"/>
              <a:t> </a:t>
            </a:r>
            <a:r>
              <a:rPr lang="de-DE" sz="1600" dirty="0">
                <a:cs typeface="Arial"/>
              </a:rPr>
              <a:t>Lorem ipsum dolor sit amet,</a:t>
            </a:r>
          </a:p>
          <a:p>
            <a:pPr indent="-171450">
              <a:buClr>
                <a:srgbClr val="104172"/>
              </a:buClr>
              <a:buFont typeface="Wingdings" charset="2"/>
              <a:buChar char="§"/>
            </a:pPr>
            <a:r>
              <a:rPr lang="de-DE" sz="1600" dirty="0">
                <a:cs typeface="Arial"/>
              </a:rPr>
              <a:t> Lorem ipsum dolor sit amet</a:t>
            </a:r>
          </a:p>
          <a:p>
            <a:pPr indent="-171450">
              <a:buClr>
                <a:srgbClr val="104172"/>
              </a:buClr>
              <a:buFont typeface="Wingdings" charset="2"/>
              <a:buChar char="§"/>
            </a:pPr>
            <a:r>
              <a:rPr lang="de-DE" sz="1600" dirty="0">
                <a:cs typeface="Arial"/>
              </a:rPr>
              <a:t> Sadipscing elitr</a:t>
            </a:r>
          </a:p>
          <a:p>
            <a:pPr marL="742950" lvl="2" indent="-171450">
              <a:buClr>
                <a:srgbClr val="104172"/>
              </a:buClr>
              <a:buFont typeface="Wingdings" charset="2"/>
              <a:buChar char="§"/>
            </a:pPr>
            <a:r>
              <a:rPr lang="de-DE" sz="1600" dirty="0">
                <a:cs typeface="Arial"/>
              </a:rPr>
              <a:t> Lorem ipsum dolor amet</a:t>
            </a:r>
          </a:p>
          <a:p>
            <a:pPr marL="742950" lvl="2" indent="-171450">
              <a:buClr>
                <a:srgbClr val="104172"/>
              </a:buClr>
              <a:buFont typeface="Wingdings" charset="2"/>
              <a:buChar char="§"/>
            </a:pPr>
            <a:r>
              <a:rPr lang="de-DE" sz="1600" dirty="0">
                <a:cs typeface="Arial"/>
              </a:rPr>
              <a:t> Si dolor amet</a:t>
            </a:r>
          </a:p>
          <a:p>
            <a:pPr marL="742950" lvl="2" indent="-171450">
              <a:buClr>
                <a:srgbClr val="104172"/>
              </a:buClr>
              <a:buFont typeface="Wingdings" charset="2"/>
              <a:buChar char="§"/>
            </a:pPr>
            <a:r>
              <a:rPr lang="de-DE" sz="1600" dirty="0">
                <a:cs typeface="Arial"/>
              </a:rPr>
              <a:t> Lorem ipsum dolor amet</a:t>
            </a:r>
          </a:p>
          <a:p>
            <a:pPr marL="742950" lvl="2" indent="-171450">
              <a:buClr>
                <a:srgbClr val="104172"/>
              </a:buClr>
              <a:buFont typeface="Wingdings" charset="2"/>
              <a:buChar char="§"/>
            </a:pPr>
            <a:r>
              <a:rPr lang="de-DE" sz="1600" dirty="0">
                <a:cs typeface="Arial"/>
              </a:rPr>
              <a:t> Si dolor </a:t>
            </a:r>
            <a:r>
              <a:rPr lang="de-DE" sz="1600" dirty="0" smtClean="0">
                <a:cs typeface="Arial"/>
              </a:rPr>
              <a:t>amet</a:t>
            </a:r>
            <a:endParaRPr lang="de-DE" sz="1600" dirty="0">
              <a:cs typeface="Arial"/>
            </a:endParaRPr>
          </a:p>
          <a:p>
            <a:pPr indent="-171450">
              <a:buClr>
                <a:srgbClr val="104172"/>
              </a:buClr>
              <a:buFont typeface="Wingdings" charset="2"/>
              <a:buChar char="§"/>
            </a:pPr>
            <a:r>
              <a:rPr lang="de-DE" sz="1600" dirty="0">
                <a:cs typeface="Arial"/>
              </a:rPr>
              <a:t> Voluptua rebumclita kasd gubergren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>
                <a:solidFill>
                  <a:srgbClr val="669933"/>
                </a:solidFill>
              </a:rPr>
              <a:t>Header 2</a:t>
            </a:r>
            <a:r>
              <a:rPr lang="en-US" dirty="0"/>
              <a:t/>
            </a:r>
            <a:br>
              <a:rPr lang="en-US" dirty="0"/>
            </a:br>
            <a:r>
              <a:rPr lang="en-US" sz="2000" b="1" dirty="0"/>
              <a:t>Header 3</a:t>
            </a:r>
            <a:endParaRPr lang="en-US" sz="1600" dirty="0"/>
          </a:p>
          <a:p>
            <a:pPr indent="-171450">
              <a:buClr>
                <a:srgbClr val="104172"/>
              </a:buClr>
              <a:buFont typeface="Wingdings" charset="2"/>
              <a:buChar char="§"/>
            </a:pPr>
            <a:r>
              <a:rPr lang="de-DE" sz="1600" baseline="30000" dirty="0"/>
              <a:t> </a:t>
            </a:r>
            <a:r>
              <a:rPr lang="de-DE" sz="1600" dirty="0">
                <a:cs typeface="Arial"/>
              </a:rPr>
              <a:t>Lorem ipsum dolor sit amet,</a:t>
            </a:r>
          </a:p>
          <a:p>
            <a:pPr indent="-171450">
              <a:buClr>
                <a:srgbClr val="104172"/>
              </a:buClr>
              <a:buFont typeface="Wingdings" charset="2"/>
              <a:buChar char="§"/>
            </a:pPr>
            <a:r>
              <a:rPr lang="de-DE" sz="1600" dirty="0">
                <a:cs typeface="Arial"/>
              </a:rPr>
              <a:t> Lorem ipsum dolor sit amet</a:t>
            </a:r>
          </a:p>
          <a:p>
            <a:pPr indent="-171450">
              <a:buClr>
                <a:srgbClr val="104172"/>
              </a:buClr>
              <a:buFont typeface="Wingdings" charset="2"/>
              <a:buChar char="§"/>
            </a:pPr>
            <a:r>
              <a:rPr lang="de-DE" sz="1600" dirty="0">
                <a:cs typeface="Arial"/>
              </a:rPr>
              <a:t> Sadipscing elitr</a:t>
            </a:r>
          </a:p>
          <a:p>
            <a:pPr marL="742950" lvl="2" indent="-171450">
              <a:buClr>
                <a:srgbClr val="104172"/>
              </a:buClr>
              <a:buFont typeface="Wingdings" charset="2"/>
              <a:buChar char="§"/>
            </a:pPr>
            <a:r>
              <a:rPr lang="de-DE" sz="1600" dirty="0">
                <a:cs typeface="Arial"/>
              </a:rPr>
              <a:t> Lorem ipsum dolor amet</a:t>
            </a:r>
          </a:p>
          <a:p>
            <a:pPr marL="742950" lvl="2" indent="-171450">
              <a:buClr>
                <a:srgbClr val="104172"/>
              </a:buClr>
              <a:buFont typeface="Wingdings" charset="2"/>
              <a:buChar char="§"/>
            </a:pPr>
            <a:r>
              <a:rPr lang="de-DE" sz="1600" dirty="0">
                <a:cs typeface="Arial"/>
              </a:rPr>
              <a:t> Si dolor amet</a:t>
            </a:r>
          </a:p>
          <a:p>
            <a:pPr marL="742950" lvl="2" indent="-171450">
              <a:buClr>
                <a:srgbClr val="104172"/>
              </a:buClr>
              <a:buFont typeface="Wingdings" charset="2"/>
              <a:buChar char="§"/>
            </a:pPr>
            <a:r>
              <a:rPr lang="de-DE" sz="1600" dirty="0">
                <a:cs typeface="Arial"/>
              </a:rPr>
              <a:t> Lorem ipsum dolor amet</a:t>
            </a:r>
          </a:p>
          <a:p>
            <a:pPr marL="742950" lvl="2" indent="-171450">
              <a:buClr>
                <a:srgbClr val="104172"/>
              </a:buClr>
              <a:buFont typeface="Wingdings" charset="2"/>
              <a:buChar char="§"/>
            </a:pPr>
            <a:r>
              <a:rPr lang="de-DE" sz="1600" dirty="0">
                <a:cs typeface="Arial"/>
              </a:rPr>
              <a:t> Si dolor </a:t>
            </a:r>
            <a:r>
              <a:rPr lang="de-DE" sz="1600" dirty="0" smtClean="0">
                <a:cs typeface="Arial"/>
              </a:rPr>
              <a:t>amet </a:t>
            </a:r>
            <a:endParaRPr lang="de-DE" sz="1600" dirty="0">
              <a:cs typeface="Arial"/>
            </a:endParaRPr>
          </a:p>
          <a:p>
            <a:pPr indent="-171450">
              <a:buClr>
                <a:srgbClr val="104172"/>
              </a:buClr>
              <a:buFont typeface="Wingdings" charset="2"/>
              <a:buChar char="§"/>
            </a:pPr>
            <a:r>
              <a:rPr lang="de-DE" sz="1600" dirty="0">
                <a:cs typeface="Arial"/>
              </a:rPr>
              <a:t> Voluptua rebumclita kasd gubergren</a:t>
            </a:r>
          </a:p>
        </p:txBody>
      </p:sp>
    </p:spTree>
    <p:extLst>
      <p:ext uri="{BB962C8B-B14F-4D97-AF65-F5344CB8AC3E}">
        <p14:creationId xmlns:p14="http://schemas.microsoft.com/office/powerpoint/2010/main" val="3340243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HEADER 1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800"/>
              </a:spcBef>
              <a:buNone/>
            </a:pPr>
            <a:r>
              <a:rPr lang="en-US" sz="1600" dirty="0" err="1"/>
              <a:t>Thundercats</a:t>
            </a:r>
            <a:r>
              <a:rPr lang="en-US" sz="1600" dirty="0"/>
              <a:t> butcher pickled cardigan craft beer. Marfa </a:t>
            </a:r>
            <a:r>
              <a:rPr lang="en-US" sz="1600" dirty="0" err="1"/>
              <a:t>flexitarian</a:t>
            </a:r>
            <a:r>
              <a:rPr lang="en-US" sz="1600" dirty="0"/>
              <a:t> single-origin coffee, tousled </a:t>
            </a:r>
            <a:r>
              <a:rPr lang="en-US" sz="1600" dirty="0" err="1"/>
              <a:t>brooklyn</a:t>
            </a:r>
            <a:r>
              <a:rPr lang="en-US" sz="1600" dirty="0"/>
              <a:t> </a:t>
            </a:r>
            <a:r>
              <a:rPr lang="en-US" sz="1600" dirty="0" err="1"/>
              <a:t>mixtape</a:t>
            </a:r>
            <a:r>
              <a:rPr lang="en-US" sz="1600" dirty="0"/>
              <a:t> sartorial umami bicycle rights hoodie synth </a:t>
            </a:r>
            <a:r>
              <a:rPr lang="en-US" sz="1600" dirty="0" err="1"/>
              <a:t>bushwick</a:t>
            </a:r>
            <a:r>
              <a:rPr lang="en-US" sz="1600" dirty="0"/>
              <a:t> odd future semiotics. VHS </a:t>
            </a:r>
            <a:r>
              <a:rPr lang="en-US" sz="1600" dirty="0" err="1"/>
              <a:t>marfa</a:t>
            </a:r>
            <a:r>
              <a:rPr lang="en-US" sz="1600" dirty="0"/>
              <a:t> </a:t>
            </a:r>
            <a:r>
              <a:rPr lang="en-US" sz="1600" dirty="0" err="1"/>
              <a:t>keffiyeh</a:t>
            </a:r>
            <a:r>
              <a:rPr lang="en-US" sz="1600" dirty="0"/>
              <a:t> </a:t>
            </a:r>
            <a:r>
              <a:rPr lang="en-US" sz="1600" dirty="0" err="1"/>
              <a:t>bushwick</a:t>
            </a:r>
            <a:r>
              <a:rPr lang="en-US" sz="1600" dirty="0"/>
              <a:t> bespoke vegan. Meh </a:t>
            </a:r>
            <a:r>
              <a:rPr lang="en-US" sz="1600" dirty="0" err="1"/>
              <a:t>lomo</a:t>
            </a:r>
            <a:r>
              <a:rPr lang="en-US" sz="1600" dirty="0"/>
              <a:t> </a:t>
            </a:r>
            <a:r>
              <a:rPr lang="en-US" sz="1600" dirty="0" err="1"/>
              <a:t>mixtape</a:t>
            </a:r>
            <a:r>
              <a:rPr lang="en-US" sz="1600" dirty="0"/>
              <a:t> flannel. Vegan deep v small </a:t>
            </a:r>
            <a:r>
              <a:rPr lang="en-US" sz="1600" dirty="0" smtClean="0"/>
              <a:t>batch.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en-US" sz="2000" b="1" dirty="0"/>
              <a:t>Header </a:t>
            </a:r>
            <a:r>
              <a:rPr lang="en-US" sz="2000" b="1" dirty="0" smtClean="0"/>
              <a:t>3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1600" dirty="0" err="1"/>
              <a:t>Dreamcatcher</a:t>
            </a:r>
            <a:r>
              <a:rPr lang="en-US" sz="1600" dirty="0"/>
              <a:t> wolf </a:t>
            </a:r>
            <a:r>
              <a:rPr lang="en-US" sz="1600" dirty="0" err="1"/>
              <a:t>gastropub</a:t>
            </a:r>
            <a:r>
              <a:rPr lang="en-US" sz="1600" dirty="0"/>
              <a:t>, 90's pitchfork direct trade hoodie </a:t>
            </a:r>
            <a:r>
              <a:rPr lang="en-US" sz="1600" dirty="0" err="1"/>
              <a:t>mlkshk</a:t>
            </a:r>
            <a:r>
              <a:rPr lang="en-US" sz="1600" dirty="0"/>
              <a:t> VHS </a:t>
            </a:r>
            <a:r>
              <a:rPr lang="en-US" sz="1600" dirty="0" err="1"/>
              <a:t>selfies</a:t>
            </a:r>
            <a:r>
              <a:rPr lang="en-US" sz="1600" dirty="0"/>
              <a:t> deep v cred semiotics. Forage twee pop-up </a:t>
            </a:r>
            <a:r>
              <a:rPr lang="en-US" sz="1600" dirty="0" err="1"/>
              <a:t>banh</a:t>
            </a:r>
            <a:r>
              <a:rPr lang="en-US" sz="1600" dirty="0"/>
              <a:t> mi quinoa fanny pack </a:t>
            </a:r>
            <a:r>
              <a:rPr lang="en-US" sz="1600" dirty="0" err="1"/>
              <a:t>neutra</a:t>
            </a:r>
            <a:r>
              <a:rPr lang="en-US" sz="1600" dirty="0"/>
              <a:t>. Street art plaid polaroid </a:t>
            </a:r>
            <a:r>
              <a:rPr lang="en-US" sz="1600" dirty="0" err="1"/>
              <a:t>godard</a:t>
            </a:r>
            <a:r>
              <a:rPr lang="en-US" sz="1600" dirty="0"/>
              <a:t> craft </a:t>
            </a:r>
            <a:r>
              <a:rPr lang="en-US" sz="1600" dirty="0" smtClean="0"/>
              <a:t>beer haven't </a:t>
            </a:r>
            <a:r>
              <a:rPr lang="en-US" sz="1600" dirty="0"/>
              <a:t>heard of them.</a:t>
            </a:r>
            <a:r>
              <a:rPr lang="de-DE" sz="1800" baseline="30000" dirty="0" smtClean="0"/>
              <a:t> </a:t>
            </a:r>
            <a:r>
              <a:rPr lang="de-DE" sz="1600" dirty="0">
                <a:cs typeface="Arial"/>
              </a:rPr>
              <a:t>Lorem ipsum dolor sit amet,</a:t>
            </a:r>
          </a:p>
          <a:p>
            <a:pPr marL="400050" lvl="1" indent="-228600">
              <a:spcBef>
                <a:spcPts val="800"/>
              </a:spcBef>
              <a:buClr>
                <a:srgbClr val="104172"/>
              </a:buClr>
              <a:buFont typeface="Wingdings" charset="2"/>
              <a:buChar char="§"/>
            </a:pPr>
            <a:r>
              <a:rPr lang="de-DE" sz="1600" dirty="0">
                <a:cs typeface="Arial"/>
              </a:rPr>
              <a:t> Lorem ipsum dolor sit amet</a:t>
            </a:r>
          </a:p>
          <a:p>
            <a:pPr marL="400050" lvl="1" indent="-228600">
              <a:buClr>
                <a:srgbClr val="104172"/>
              </a:buClr>
              <a:buFont typeface="Wingdings" charset="2"/>
              <a:buChar char="§"/>
            </a:pPr>
            <a:r>
              <a:rPr lang="de-DE" sz="1600" dirty="0">
                <a:cs typeface="Arial"/>
              </a:rPr>
              <a:t> Sadipscing elitr</a:t>
            </a:r>
          </a:p>
          <a:p>
            <a:pPr marL="400050" lvl="2">
              <a:buClr>
                <a:srgbClr val="104172"/>
              </a:buClr>
              <a:buFont typeface="Wingdings" charset="2"/>
              <a:buChar char="§"/>
            </a:pPr>
            <a:r>
              <a:rPr lang="de-DE" sz="1600" dirty="0">
                <a:cs typeface="Arial"/>
              </a:rPr>
              <a:t> Lorem ipsum dolor amet</a:t>
            </a:r>
          </a:p>
          <a:p>
            <a:pPr marL="857250" lvl="3">
              <a:buClr>
                <a:srgbClr val="104172"/>
              </a:buClr>
              <a:buFont typeface="Wingdings" charset="2"/>
              <a:buChar char="§"/>
            </a:pPr>
            <a:r>
              <a:rPr lang="de-DE" sz="1600" dirty="0">
                <a:cs typeface="Arial"/>
              </a:rPr>
              <a:t> Si dolor amet</a:t>
            </a:r>
          </a:p>
          <a:p>
            <a:pPr marL="857250" lvl="3">
              <a:buClr>
                <a:srgbClr val="104172"/>
              </a:buClr>
              <a:buFont typeface="Wingdings" charset="2"/>
              <a:buChar char="§"/>
            </a:pPr>
            <a:r>
              <a:rPr lang="de-DE" sz="1600" dirty="0">
                <a:cs typeface="Arial"/>
              </a:rPr>
              <a:t> Lorem ipsum dolor </a:t>
            </a:r>
            <a:r>
              <a:rPr lang="de-DE" sz="1600" dirty="0" smtClean="0">
                <a:cs typeface="Arial"/>
              </a:rPr>
              <a:t>amet</a:t>
            </a:r>
          </a:p>
          <a:p>
            <a:pPr marL="857250" lvl="3">
              <a:buClr>
                <a:srgbClr val="104172"/>
              </a:buClr>
              <a:buFont typeface="Wingdings" charset="2"/>
              <a:buChar char="§"/>
            </a:pPr>
            <a:r>
              <a:rPr lang="de-DE" sz="1600" dirty="0">
                <a:cs typeface="Arial"/>
              </a:rPr>
              <a:t> Si dolor </a:t>
            </a:r>
            <a:r>
              <a:rPr lang="de-DE" sz="1600" dirty="0" smtClean="0">
                <a:cs typeface="Arial"/>
              </a:rPr>
              <a:t>amet</a:t>
            </a:r>
            <a:endParaRPr lang="de-DE" sz="1600" dirty="0">
              <a:cs typeface="Arial"/>
            </a:endParaRPr>
          </a:p>
          <a:p>
            <a:pPr marL="400050" lvl="1" indent="-228600">
              <a:buClr>
                <a:srgbClr val="104172"/>
              </a:buClr>
              <a:buFont typeface="Wingdings" charset="2"/>
              <a:buChar char="§"/>
            </a:pPr>
            <a:r>
              <a:rPr lang="de-DE" sz="1600" dirty="0" smtClean="0">
                <a:cs typeface="Arial"/>
              </a:rPr>
              <a:t>Voluptua </a:t>
            </a:r>
            <a:r>
              <a:rPr lang="de-DE" sz="1600" dirty="0">
                <a:cs typeface="Arial"/>
              </a:rPr>
              <a:t>rebumclita kasd gubergren</a:t>
            </a:r>
          </a:p>
        </p:txBody>
      </p:sp>
    </p:spTree>
    <p:extLst>
      <p:ext uri="{BB962C8B-B14F-4D97-AF65-F5344CB8AC3E}">
        <p14:creationId xmlns:p14="http://schemas.microsoft.com/office/powerpoint/2010/main" val="4169886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oter Placeholder 4"/>
          <p:cNvSpPr txBox="1">
            <a:spLocks/>
          </p:cNvSpPr>
          <p:nvPr/>
        </p:nvSpPr>
        <p:spPr>
          <a:xfrm>
            <a:off x="466725" y="6356350"/>
            <a:ext cx="822483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Building Bridges, Connecting Communities</a:t>
            </a:r>
            <a:endParaRPr lang="en-US" sz="18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Untertitel 2"/>
          <p:cNvSpPr>
            <a:spLocks noGrp="1"/>
          </p:cNvSpPr>
          <p:nvPr>
            <p:ph type="subTitle" idx="1"/>
          </p:nvPr>
        </p:nvSpPr>
        <p:spPr>
          <a:xfrm>
            <a:off x="0" y="4339741"/>
            <a:ext cx="9143999" cy="1821479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rgbClr val="464646"/>
                </a:solidFill>
              </a:rPr>
              <a:t>Evaluate this session </a:t>
            </a:r>
            <a:r>
              <a:rPr lang="en-US" sz="3200" b="1" dirty="0" smtClean="0">
                <a:solidFill>
                  <a:srgbClr val="464646"/>
                </a:solidFill>
              </a:rPr>
              <a:t>at:</a:t>
            </a:r>
            <a:br>
              <a:rPr lang="en-US" sz="3200" b="1" dirty="0" smtClean="0">
                <a:solidFill>
                  <a:srgbClr val="464646"/>
                </a:solidFill>
              </a:rPr>
            </a:br>
            <a:r>
              <a:rPr lang="en-US" sz="3200" b="1" dirty="0" smtClean="0">
                <a:solidFill>
                  <a:srgbClr val="464646"/>
                </a:solidFill>
              </a:rPr>
              <a:t> portland2013.drupal.org/schedule</a:t>
            </a:r>
            <a:r>
              <a:rPr lang="en-US" sz="3200" b="1" dirty="0">
                <a:solidFill>
                  <a:srgbClr val="464646"/>
                </a:solidFill>
              </a:rPr>
              <a:t>. </a:t>
            </a:r>
          </a:p>
          <a:p>
            <a:r>
              <a:rPr lang="en-US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en-US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n-US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Thank you!</a:t>
            </a:r>
            <a:endParaRPr lang="en-US" sz="18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2" name="Titel 1"/>
          <p:cNvSpPr txBox="1">
            <a:spLocks/>
          </p:cNvSpPr>
          <p:nvPr/>
        </p:nvSpPr>
        <p:spPr>
          <a:xfrm>
            <a:off x="466725" y="3429000"/>
            <a:ext cx="8224837" cy="9107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ctr"/>
            <a:r>
              <a:rPr lang="en-US" sz="4800" b="1" spc="-150" dirty="0">
                <a:solidFill>
                  <a:srgbClr val="00598E"/>
                </a:solidFill>
              </a:rPr>
              <a:t>What did you think?</a:t>
            </a:r>
          </a:p>
        </p:txBody>
      </p:sp>
    </p:spTree>
    <p:extLst>
      <p:ext uri="{BB962C8B-B14F-4D97-AF65-F5344CB8AC3E}">
        <p14:creationId xmlns:p14="http://schemas.microsoft.com/office/powerpoint/2010/main" val="2976189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Drupalcon Portland">
      <a:dk1>
        <a:sysClr val="windowText" lastClr="000000"/>
      </a:dk1>
      <a:lt1>
        <a:sysClr val="window" lastClr="FFFFFF"/>
      </a:lt1>
      <a:dk2>
        <a:srgbClr val="006699"/>
      </a:dk2>
      <a:lt2>
        <a:srgbClr val="DBE5F1"/>
      </a:lt2>
      <a:accent1>
        <a:srgbClr val="3399CC"/>
      </a:accent1>
      <a:accent2>
        <a:srgbClr val="CC3333"/>
      </a:accent2>
      <a:accent3>
        <a:srgbClr val="99CC33"/>
      </a:accent3>
      <a:accent4>
        <a:srgbClr val="5D6C8C"/>
      </a:accent4>
      <a:accent5>
        <a:srgbClr val="669933"/>
      </a:accent5>
      <a:accent6>
        <a:srgbClr val="464646"/>
      </a:accent6>
      <a:hlink>
        <a:srgbClr val="006699"/>
      </a:hlink>
      <a:folHlink>
        <a:srgbClr val="3399CC"/>
      </a:folHlink>
    </a:clrScheme>
    <a:fontScheme name="DrupalCon Portland">
      <a:majorFont>
        <a:latin typeface="League Gothic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252</TotalTime>
  <Words>249</Words>
  <Application>Microsoft Office PowerPoint</Application>
  <PresentationFormat>On-screen Show (4:3)</PresentationFormat>
  <Paragraphs>54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HEADER 1</vt:lpstr>
      <vt:lpstr>PICTURE HEADLINE</vt:lpstr>
      <vt:lpstr>HEADER 1</vt:lpstr>
      <vt:lpstr>HEADER 1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Lisa Jansen</dc:creator>
  <cp:lastModifiedBy>Lisa Jansen</cp:lastModifiedBy>
  <cp:revision>77</cp:revision>
  <dcterms:created xsi:type="dcterms:W3CDTF">2012-12-12T18:47:33Z</dcterms:created>
  <dcterms:modified xsi:type="dcterms:W3CDTF">2013-02-18T17:49:58Z</dcterms:modified>
</cp:coreProperties>
</file>