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1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98E"/>
    <a:srgbClr val="464646"/>
    <a:srgbClr val="669933"/>
    <a:srgbClr val="33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7" autoAdjust="0"/>
  </p:normalViewPr>
  <p:slideViewPr>
    <p:cSldViewPr snapToGrid="0">
      <p:cViewPr varScale="1">
        <p:scale>
          <a:sx n="80" d="100"/>
          <a:sy n="80" d="100"/>
        </p:scale>
        <p:origin x="-1445" y="-82"/>
      </p:cViewPr>
      <p:guideLst>
        <p:guide orient="horz" pos="2160"/>
        <p:guide orient="horz" pos="1019"/>
        <p:guide pos="2880"/>
        <p:guide pos="5475"/>
        <p:guide pos="294"/>
        <p:guide pos="2812"/>
        <p:guide pos="2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37" d="100"/>
          <a:sy n="37" d="100"/>
        </p:scale>
        <p:origin x="-2160" y="-82"/>
      </p:cViewPr>
      <p:guideLst>
        <p:guide orient="horz" pos="2880"/>
        <p:guide pos="2160"/>
      </p:guideLst>
    </p:cSldViewPr>
  </p:notes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solidFill>
                <a:srgbClr val="46464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5C11D-E1AF-4AB6-85F0-A764EEA089F1}" type="datetimeFigureOut">
              <a:rPr lang="en-US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2/18/2013</a:t>
            </a:fld>
            <a:endParaRPr lang="en-US">
              <a:solidFill>
                <a:srgbClr val="46464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solidFill>
                <a:srgbClr val="46464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846C3-313D-4C97-A2BA-C59B48D36925}" type="slidenum">
              <a:rPr lang="en-US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‹#›</a:t>
            </a:fld>
            <a:endParaRPr lang="en-US">
              <a:solidFill>
                <a:srgbClr val="46464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2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rgbClr val="46464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46464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F4FCFDC-9DDB-4527-BF5F-CFBEA7FEE2AD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rgbClr val="46464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rgbClr val="46464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02B7CB1-992F-40F3-A4C7-0BFE2AA28F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3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ln>
          <a:solidFill>
            <a:schemeClr val="bg1">
              <a:lumMod val="75000"/>
            </a:schemeClr>
          </a:solidFill>
        </a:ln>
        <a:solidFill>
          <a:schemeClr val="bg1">
            <a:lumMod val="75000"/>
          </a:schemeClr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rgbClr val="464646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rgbClr val="464646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rgbClr val="464646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rgbClr val="464646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spc="-150">
                <a:solidFill>
                  <a:srgbClr val="00598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07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spc="-150"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0" y="6356350"/>
            <a:ext cx="937580" cy="365125"/>
          </a:xfrm>
          <a:prstGeom prst="rect">
            <a:avLst/>
          </a:prstGeom>
          <a:solidFill>
            <a:srgbClr val="00598E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5FF1A-F992-4A1E-A6A7-53FC7D2DBEB9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108083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354722-8C8F-4ABF-A263-1B6A7370EEDF}" type="datetime1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679951" y="6356350"/>
            <a:ext cx="4091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spc="0" dirty="0" smtClean="0">
                <a:solidFill>
                  <a:srgbClr val="00598E"/>
                </a:solidFill>
                <a:latin typeface="+mn-lt"/>
              </a:rPr>
              <a:t>Building Bridges, Connecting Communities</a:t>
            </a:r>
            <a:endParaRPr lang="en-US" sz="1400" b="1" spc="0" dirty="0">
              <a:solidFill>
                <a:srgbClr val="0059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587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281980" cy="5851525"/>
          </a:xfrm>
        </p:spPr>
        <p:txBody>
          <a:bodyPr vert="eaVert"/>
          <a:lstStyle>
            <a:lvl1pPr>
              <a:defRPr b="1" spc="-15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0" y="6356350"/>
            <a:ext cx="937580" cy="365125"/>
          </a:xfrm>
          <a:prstGeom prst="rect">
            <a:avLst/>
          </a:prstGeom>
          <a:solidFill>
            <a:srgbClr val="00598E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5FF1A-F992-4A1E-A6A7-53FC7D2DBEB9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679951" y="6356350"/>
            <a:ext cx="4091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spc="0" dirty="0" smtClean="0">
                <a:solidFill>
                  <a:srgbClr val="00598E"/>
                </a:solidFill>
                <a:latin typeface="+mn-lt"/>
              </a:rPr>
              <a:t>Building Bridges, Connecting Communities</a:t>
            </a:r>
            <a:endParaRPr lang="en-US" sz="1400" b="1" spc="0" dirty="0">
              <a:solidFill>
                <a:srgbClr val="00598E"/>
              </a:solidFill>
              <a:latin typeface="+mn-lt"/>
            </a:endParaRPr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108083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354722-8C8F-4ABF-A263-1B6A7370EEDF}" type="datetime1">
              <a:rPr lang="en-US" smtClean="0"/>
              <a:pPr/>
              <a:t>2/18/2013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5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 spc="-150">
                <a:solidFill>
                  <a:srgbClr val="00598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64646"/>
                </a:solidFill>
              </a:defRPr>
            </a:lvl1pPr>
            <a:lvl2pPr>
              <a:defRPr>
                <a:solidFill>
                  <a:srgbClr val="464646"/>
                </a:solidFill>
              </a:defRPr>
            </a:lvl2pPr>
            <a:lvl3pPr>
              <a:defRPr>
                <a:solidFill>
                  <a:srgbClr val="464646"/>
                </a:solidFill>
              </a:defRPr>
            </a:lvl3pPr>
            <a:lvl4pPr>
              <a:defRPr>
                <a:solidFill>
                  <a:srgbClr val="464646"/>
                </a:solidFill>
              </a:defRPr>
            </a:lvl4pPr>
            <a:lvl5pPr>
              <a:defRPr>
                <a:solidFill>
                  <a:srgbClr val="46464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0" y="6356350"/>
            <a:ext cx="937580" cy="365125"/>
          </a:xfrm>
          <a:prstGeom prst="rect">
            <a:avLst/>
          </a:prstGeom>
          <a:solidFill>
            <a:srgbClr val="00598E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5FF1A-F992-4A1E-A6A7-53FC7D2DBEB9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108083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354722-8C8F-4ABF-A263-1B6A7370EEDF}" type="datetime1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679951" y="6356350"/>
            <a:ext cx="4091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spc="0" dirty="0" smtClean="0">
                <a:solidFill>
                  <a:srgbClr val="00598E"/>
                </a:solidFill>
                <a:latin typeface="+mn-lt"/>
              </a:rPr>
              <a:t>Building Bridges, Connecting Communities</a:t>
            </a:r>
            <a:endParaRPr lang="en-US" sz="1400" b="1" spc="0" dirty="0">
              <a:solidFill>
                <a:srgbClr val="0059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583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spc="-150">
                <a:solidFill>
                  <a:srgbClr val="00598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0" y="6356350"/>
            <a:ext cx="937580" cy="365125"/>
          </a:xfrm>
          <a:prstGeom prst="rect">
            <a:avLst/>
          </a:prstGeom>
          <a:solidFill>
            <a:srgbClr val="00598E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5FF1A-F992-4A1E-A6A7-53FC7D2DBEB9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108083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354722-8C8F-4ABF-A263-1B6A7370EEDF}" type="datetime1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679951" y="6356350"/>
            <a:ext cx="4091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spc="0" dirty="0" smtClean="0">
                <a:solidFill>
                  <a:srgbClr val="00598E"/>
                </a:solidFill>
                <a:latin typeface="+mn-lt"/>
              </a:rPr>
              <a:t>Building Bridges, Connecting Communities</a:t>
            </a:r>
            <a:endParaRPr lang="en-US" sz="1400" b="1" spc="0" dirty="0">
              <a:solidFill>
                <a:srgbClr val="0059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614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spc="-150"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0" y="6356350"/>
            <a:ext cx="937580" cy="365125"/>
          </a:xfrm>
          <a:prstGeom prst="rect">
            <a:avLst/>
          </a:prstGeom>
          <a:solidFill>
            <a:srgbClr val="00598E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5FF1A-F992-4A1E-A6A7-53FC7D2DBEB9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108083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354722-8C8F-4ABF-A263-1B6A7370EEDF}" type="datetime1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679951" y="6356350"/>
            <a:ext cx="4091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spc="0" dirty="0" smtClean="0">
                <a:solidFill>
                  <a:srgbClr val="00598E"/>
                </a:solidFill>
                <a:latin typeface="+mn-lt"/>
              </a:rPr>
              <a:t>Building Bridges, Connecting Communities</a:t>
            </a:r>
            <a:endParaRPr lang="en-US" sz="1400" b="1" spc="0" dirty="0">
              <a:solidFill>
                <a:srgbClr val="0059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2118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spc="-150"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0" y="6356350"/>
            <a:ext cx="937580" cy="365125"/>
          </a:xfrm>
          <a:prstGeom prst="rect">
            <a:avLst/>
          </a:prstGeom>
          <a:solidFill>
            <a:srgbClr val="00598E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5FF1A-F992-4A1E-A6A7-53FC7D2DBEB9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08083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354722-8C8F-4ABF-A263-1B6A7370EEDF}" type="datetime1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679951" y="6356350"/>
            <a:ext cx="4091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spc="0" dirty="0" smtClean="0">
                <a:solidFill>
                  <a:srgbClr val="00598E"/>
                </a:solidFill>
                <a:latin typeface="+mn-lt"/>
              </a:rPr>
              <a:t>Building Bridges, Connecting Communities</a:t>
            </a:r>
            <a:endParaRPr lang="en-US" sz="1400" b="1" spc="0" dirty="0">
              <a:solidFill>
                <a:srgbClr val="0059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822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spc="-150"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0" y="6356350"/>
            <a:ext cx="937580" cy="365125"/>
          </a:xfrm>
          <a:prstGeom prst="rect">
            <a:avLst/>
          </a:prstGeom>
          <a:solidFill>
            <a:srgbClr val="00598E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5FF1A-F992-4A1E-A6A7-53FC7D2DBEB9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 userDrawn="1"/>
        </p:nvSpPr>
        <p:spPr>
          <a:xfrm>
            <a:off x="108083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354722-8C8F-4ABF-A263-1B6A7370EEDF}" type="datetime1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4679951" y="6356350"/>
            <a:ext cx="4091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spc="0" dirty="0" smtClean="0">
                <a:solidFill>
                  <a:srgbClr val="00598E"/>
                </a:solidFill>
                <a:latin typeface="+mn-lt"/>
              </a:rPr>
              <a:t>Building Bridges, Connecting Communities</a:t>
            </a:r>
            <a:endParaRPr lang="en-US" sz="1400" b="1" spc="0" dirty="0">
              <a:solidFill>
                <a:srgbClr val="0059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80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0" y="6356350"/>
            <a:ext cx="937580" cy="365125"/>
          </a:xfrm>
          <a:prstGeom prst="rect">
            <a:avLst/>
          </a:prstGeom>
          <a:solidFill>
            <a:srgbClr val="00598E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5FF1A-F992-4A1E-A6A7-53FC7D2DBEB9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108083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354722-8C8F-4ABF-A263-1B6A7370EEDF}" type="datetime1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679951" y="6356350"/>
            <a:ext cx="4091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spc="0" dirty="0" smtClean="0">
                <a:solidFill>
                  <a:srgbClr val="00598E"/>
                </a:solidFill>
                <a:latin typeface="+mn-lt"/>
              </a:rPr>
              <a:t>Building Bridges, Connecting Communities</a:t>
            </a:r>
            <a:endParaRPr lang="en-US" sz="1400" b="1" spc="0" dirty="0">
              <a:solidFill>
                <a:srgbClr val="0059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303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200" b="1" spc="-150"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18454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0" y="6356350"/>
            <a:ext cx="937580" cy="365125"/>
          </a:xfrm>
          <a:prstGeom prst="rect">
            <a:avLst/>
          </a:prstGeom>
          <a:solidFill>
            <a:srgbClr val="00598E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5FF1A-F992-4A1E-A6A7-53FC7D2DBEB9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108083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354722-8C8F-4ABF-A263-1B6A7370EEDF}" type="datetime1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679951" y="6356350"/>
            <a:ext cx="4091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spc="0" dirty="0" smtClean="0">
                <a:solidFill>
                  <a:srgbClr val="00598E"/>
                </a:solidFill>
                <a:latin typeface="+mn-lt"/>
              </a:rPr>
              <a:t>Building Bridges, Connecting Communities</a:t>
            </a:r>
            <a:endParaRPr lang="en-US" sz="1400" b="1" spc="0" dirty="0">
              <a:solidFill>
                <a:srgbClr val="0059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784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 spc="-15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0" y="6356350"/>
            <a:ext cx="937580" cy="365125"/>
          </a:xfrm>
          <a:prstGeom prst="rect">
            <a:avLst/>
          </a:prstGeom>
          <a:solidFill>
            <a:srgbClr val="00598E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5FF1A-F992-4A1E-A6A7-53FC7D2DBEB9}" type="slidenum">
              <a:rPr lang="en-US" b="1" smtClean="0">
                <a:solidFill>
                  <a:schemeClr val="bg1"/>
                </a:solidFill>
              </a:rPr>
              <a:pPr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108083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354722-8C8F-4ABF-A263-1B6A7370EEDF}" type="datetime1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679951" y="6356350"/>
            <a:ext cx="4091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spc="0" dirty="0" smtClean="0">
                <a:solidFill>
                  <a:srgbClr val="00598E"/>
                </a:solidFill>
                <a:latin typeface="+mn-lt"/>
              </a:rPr>
              <a:t>Building Bridges, Connecting Communities</a:t>
            </a:r>
            <a:endParaRPr lang="en-US" sz="1400" b="1" spc="0" dirty="0">
              <a:solidFill>
                <a:srgbClr val="0059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640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0239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752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2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 spc="-150">
          <a:solidFill>
            <a:srgbClr val="00598E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 spc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spc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spc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spc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spc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5715"/>
            <a:ext cx="9144000" cy="365760"/>
          </a:xfrm>
          <a:prstGeom prst="rect">
            <a:avLst/>
          </a:prstGeom>
          <a:solidFill>
            <a:srgbClr val="00598E"/>
          </a:solidFill>
          <a:ln>
            <a:solidFill>
              <a:srgbClr val="0059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466725" y="6356350"/>
            <a:ext cx="8224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Building Bridges, Connecting Communities</a:t>
            </a:r>
            <a:endParaRPr 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466725" y="4339740"/>
            <a:ext cx="7762522" cy="182147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THE SPEAKER NAMES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track name, the date, a quote - things you want to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include</a:t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 this slide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aren’t screamingly important but are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relevant</a:t>
            </a:r>
          </a:p>
          <a:p>
            <a:r>
              <a:rPr 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your presentation.</a:t>
            </a:r>
            <a:endParaRPr lang="de-DE" sz="18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466725" y="3429000"/>
            <a:ext cx="8224837" cy="910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400" b="1" spc="-150" dirty="0" smtClean="0">
                <a:solidFill>
                  <a:srgbClr val="00598E"/>
                </a:solidFill>
              </a:rPr>
              <a:t>Your </a:t>
            </a:r>
            <a:r>
              <a:rPr lang="en-US" sz="4400" b="1" spc="-150" dirty="0">
                <a:solidFill>
                  <a:srgbClr val="00598E"/>
                </a:solidFill>
              </a:rPr>
              <a:t>Awesome </a:t>
            </a:r>
            <a:r>
              <a:rPr lang="en-US" sz="4400" b="1" spc="-150" dirty="0" smtClean="0">
                <a:solidFill>
                  <a:srgbClr val="00598E"/>
                </a:solidFill>
              </a:rPr>
              <a:t>Session </a:t>
            </a:r>
            <a:r>
              <a:rPr lang="en-US" sz="4400" b="1" spc="-150" dirty="0">
                <a:solidFill>
                  <a:srgbClr val="00598E"/>
                </a:solidFill>
              </a:rPr>
              <a:t>Title </a:t>
            </a:r>
          </a:p>
        </p:txBody>
      </p:sp>
    </p:spTree>
    <p:extLst>
      <p:ext uri="{BB962C8B-B14F-4D97-AF65-F5344CB8AC3E}">
        <p14:creationId xmlns:p14="http://schemas.microsoft.com/office/powerpoint/2010/main" val="42569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669933"/>
                </a:solidFill>
              </a:rPr>
              <a:t>Header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/>
              <a:t>Header 3</a:t>
            </a:r>
            <a:endParaRPr lang="en-US" sz="1800" dirty="0"/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/>
              <a:t>Ex </a:t>
            </a:r>
            <a:r>
              <a:rPr lang="en-US" sz="1600" dirty="0" err="1"/>
              <a:t>cliche</a:t>
            </a:r>
            <a:r>
              <a:rPr lang="en-US" sz="1600" dirty="0"/>
              <a:t> authentic, </a:t>
            </a:r>
            <a:r>
              <a:rPr lang="en-US" sz="1600" dirty="0" err="1"/>
              <a:t>carles</a:t>
            </a:r>
            <a:r>
              <a:rPr lang="en-US" sz="1600" dirty="0"/>
              <a:t> pug leggings </a:t>
            </a:r>
            <a:r>
              <a:rPr lang="en-US" sz="1600" dirty="0" err="1"/>
              <a:t>deserunt</a:t>
            </a:r>
            <a:r>
              <a:rPr lang="en-US" sz="1600" dirty="0"/>
              <a:t> </a:t>
            </a:r>
            <a:r>
              <a:rPr lang="en-US" sz="1600" dirty="0" err="1"/>
              <a:t>gastropub</a:t>
            </a:r>
            <a:r>
              <a:rPr lang="en-US" sz="1600" dirty="0"/>
              <a:t> </a:t>
            </a:r>
            <a:r>
              <a:rPr lang="en-US" sz="1600" dirty="0" err="1"/>
              <a:t>seitan</a:t>
            </a:r>
            <a:r>
              <a:rPr lang="en-US" sz="1600" dirty="0"/>
              <a:t> ad </a:t>
            </a:r>
            <a:r>
              <a:rPr lang="en-US" sz="1600" dirty="0" err="1"/>
              <a:t>mixtape</a:t>
            </a:r>
            <a:r>
              <a:rPr lang="en-US" sz="1600" dirty="0"/>
              <a:t> </a:t>
            </a:r>
            <a:r>
              <a:rPr lang="en-US" sz="1600" dirty="0" err="1"/>
              <a:t>brooklyn</a:t>
            </a:r>
            <a:r>
              <a:rPr lang="en-US" sz="1600" dirty="0"/>
              <a:t> </a:t>
            </a:r>
            <a:r>
              <a:rPr lang="en-US" sz="1600" dirty="0" err="1"/>
              <a:t>sint</a:t>
            </a:r>
            <a:r>
              <a:rPr lang="en-US" sz="1600" dirty="0"/>
              <a:t>. Actually readymade </a:t>
            </a:r>
            <a:r>
              <a:rPr lang="en-US" sz="1600" dirty="0" err="1"/>
              <a:t>cliche</a:t>
            </a:r>
            <a:r>
              <a:rPr lang="en-US" sz="1600" dirty="0"/>
              <a:t> food truck, art party </a:t>
            </a:r>
            <a:r>
              <a:rPr lang="en-US" sz="1600" dirty="0" err="1"/>
              <a:t>cillum</a:t>
            </a:r>
            <a:r>
              <a:rPr lang="en-US" sz="1600" dirty="0"/>
              <a:t> </a:t>
            </a:r>
            <a:r>
              <a:rPr lang="en-US" sz="1600" dirty="0" err="1"/>
              <a:t>mixtape</a:t>
            </a:r>
            <a:r>
              <a:rPr lang="en-US" sz="1600" dirty="0"/>
              <a:t> ethical </a:t>
            </a:r>
            <a:r>
              <a:rPr lang="en-US" sz="1600" dirty="0" err="1"/>
              <a:t>scenester</a:t>
            </a:r>
            <a:r>
              <a:rPr lang="en-US" sz="1600" dirty="0"/>
              <a:t>. </a:t>
            </a:r>
            <a:r>
              <a:rPr lang="en-US" sz="1600" dirty="0" err="1"/>
              <a:t>Mixtape</a:t>
            </a:r>
            <a:r>
              <a:rPr lang="en-US" sz="1600" dirty="0"/>
              <a:t> gluten-free bicycle rights </a:t>
            </a:r>
            <a:r>
              <a:rPr lang="en-US" sz="1600" dirty="0" err="1"/>
              <a:t>keytar</a:t>
            </a:r>
            <a:r>
              <a:rPr lang="en-US" sz="1600" dirty="0"/>
              <a:t>, </a:t>
            </a:r>
            <a:r>
              <a:rPr lang="en-US" sz="1600" dirty="0" err="1"/>
              <a:t>mcsweeney's</a:t>
            </a:r>
            <a:r>
              <a:rPr lang="en-US" sz="1600" dirty="0"/>
              <a:t> high life bespoke ex </a:t>
            </a:r>
            <a:r>
              <a:rPr lang="en-US" sz="1600" dirty="0" err="1"/>
              <a:t>aute</a:t>
            </a:r>
            <a:r>
              <a:rPr lang="en-US" sz="1600" dirty="0"/>
              <a:t> </a:t>
            </a:r>
            <a:r>
              <a:rPr lang="en-US" sz="1600" dirty="0" err="1"/>
              <a:t>hella</a:t>
            </a:r>
            <a:r>
              <a:rPr lang="en-US" sz="1600" dirty="0"/>
              <a:t> </a:t>
            </a:r>
            <a:r>
              <a:rPr lang="en-US" sz="1600" dirty="0" err="1"/>
              <a:t>voluptate</a:t>
            </a:r>
            <a:r>
              <a:rPr lang="en-US" sz="1600" dirty="0"/>
              <a:t> twee</a:t>
            </a:r>
            <a:r>
              <a:rPr lang="en-US" sz="1600" dirty="0" smtClean="0"/>
              <a:t>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 err="1" smtClean="0"/>
              <a:t>Selfies</a:t>
            </a:r>
            <a:r>
              <a:rPr lang="en-US" sz="1600" dirty="0" smtClean="0"/>
              <a:t> </a:t>
            </a:r>
            <a:r>
              <a:rPr lang="en-US" sz="1600" dirty="0" err="1"/>
              <a:t>anim</a:t>
            </a:r>
            <a:r>
              <a:rPr lang="en-US" sz="1600" dirty="0"/>
              <a:t> </a:t>
            </a:r>
            <a:r>
              <a:rPr lang="en-US" sz="1600" dirty="0" err="1"/>
              <a:t>brooklyn</a:t>
            </a:r>
            <a:r>
              <a:rPr lang="en-US" sz="1600" dirty="0"/>
              <a:t> terry </a:t>
            </a:r>
            <a:r>
              <a:rPr lang="en-US" sz="1600" dirty="0" err="1"/>
              <a:t>richardson</a:t>
            </a:r>
            <a:r>
              <a:rPr lang="en-US" sz="1600" dirty="0"/>
              <a:t> forage. </a:t>
            </a:r>
            <a:r>
              <a:rPr lang="en-US" sz="1600" dirty="0" err="1"/>
              <a:t>Proident</a:t>
            </a:r>
            <a:r>
              <a:rPr lang="en-US" sz="1600" dirty="0"/>
              <a:t> </a:t>
            </a:r>
            <a:r>
              <a:rPr lang="en-US" sz="1600" dirty="0" err="1"/>
              <a:t>bushwick</a:t>
            </a:r>
            <a:r>
              <a:rPr lang="en-US" sz="1600" dirty="0"/>
              <a:t> </a:t>
            </a:r>
            <a:r>
              <a:rPr lang="en-US" sz="1600" dirty="0" err="1"/>
              <a:t>stumptown</a:t>
            </a:r>
            <a:r>
              <a:rPr lang="en-US" sz="1600" dirty="0"/>
              <a:t>, blue bottle small batch forage polaroid photo booth farm-to-table </a:t>
            </a:r>
            <a:r>
              <a:rPr lang="en-US" sz="1600" dirty="0" err="1"/>
              <a:t>truffaut</a:t>
            </a:r>
            <a:r>
              <a:rPr lang="en-US" sz="1600" dirty="0"/>
              <a:t> ugh dolor </a:t>
            </a:r>
            <a:r>
              <a:rPr lang="en-US" sz="1600" dirty="0" err="1"/>
              <a:t>vero</a:t>
            </a:r>
            <a:r>
              <a:rPr lang="en-US" sz="1600" dirty="0"/>
              <a:t>. Blue bottle </a:t>
            </a:r>
            <a:r>
              <a:rPr lang="en-US" sz="1600" dirty="0" err="1"/>
              <a:t>sed</a:t>
            </a:r>
            <a:r>
              <a:rPr lang="en-US" sz="1600" dirty="0"/>
              <a:t> occupy selvage, pork belly retro </a:t>
            </a:r>
            <a:r>
              <a:rPr lang="en-US" sz="1600" dirty="0" err="1" smtClean="0"/>
              <a:t>eu</a:t>
            </a:r>
            <a:r>
              <a:rPr lang="en-US" sz="1600" dirty="0" smtClean="0"/>
              <a:t>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 smtClean="0"/>
              <a:t>American </a:t>
            </a:r>
            <a:r>
              <a:rPr lang="en-US" sz="1600" dirty="0"/>
              <a:t>apparel YOLO beard </a:t>
            </a:r>
            <a:r>
              <a:rPr lang="en-US" sz="1600" dirty="0" err="1"/>
              <a:t>sapiente</a:t>
            </a:r>
            <a:r>
              <a:rPr lang="en-US" sz="1600" dirty="0"/>
              <a:t>, </a:t>
            </a:r>
            <a:r>
              <a:rPr lang="en-US" sz="1600" dirty="0" err="1"/>
              <a:t>labore</a:t>
            </a:r>
            <a:r>
              <a:rPr lang="en-US" sz="1600" dirty="0"/>
              <a:t> </a:t>
            </a:r>
            <a:r>
              <a:rPr lang="en-US" sz="1600" dirty="0" err="1"/>
              <a:t>helvetica</a:t>
            </a:r>
            <a:r>
              <a:rPr lang="en-US" sz="1600" dirty="0"/>
              <a:t> </a:t>
            </a:r>
            <a:r>
              <a:rPr lang="en-US" sz="1600" dirty="0" err="1"/>
              <a:t>truffaut</a:t>
            </a:r>
            <a:r>
              <a:rPr lang="en-US" sz="1600" dirty="0"/>
              <a:t> </a:t>
            </a:r>
            <a:r>
              <a:rPr lang="en-US" sz="1600" dirty="0" err="1"/>
              <a:t>aute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4715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506" y="4113737"/>
            <a:ext cx="3232057" cy="583769"/>
          </a:xfrm>
        </p:spPr>
        <p:txBody>
          <a:bodyPr/>
          <a:lstStyle/>
          <a:p>
            <a:r>
              <a:rPr lang="en-US" dirty="0" smtClean="0"/>
              <a:t>PICTURE HEADLINE</a:t>
            </a:r>
            <a:endParaRPr lang="en-US" dirty="0">
              <a:solidFill>
                <a:srgbClr val="00598E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5459506" y="4670612"/>
            <a:ext cx="3232057" cy="829048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Picture Caption</a:t>
            </a:r>
            <a:endParaRPr lang="en-US" sz="1600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8" r="5778"/>
          <a:stretch>
            <a:fillRect/>
          </a:stretch>
        </p:blipFill>
        <p:spPr>
          <a:xfrm>
            <a:off x="5456826" y="1607521"/>
            <a:ext cx="3235464" cy="2426598"/>
          </a:xfrm>
        </p:spPr>
      </p:pic>
      <p:sp>
        <p:nvSpPr>
          <p:cNvPr id="7" name="Title 4"/>
          <p:cNvSpPr txBox="1">
            <a:spLocks/>
          </p:cNvSpPr>
          <p:nvPr/>
        </p:nvSpPr>
        <p:spPr>
          <a:xfrm>
            <a:off x="457200" y="274638"/>
            <a:ext cx="730239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0">
                <a:solidFill>
                  <a:srgbClr val="00598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spc="-150" dirty="0" smtClean="0">
                <a:latin typeface="+mn-lt"/>
              </a:rPr>
              <a:t>HEADER 1</a:t>
            </a:r>
            <a:endParaRPr lang="en-US" sz="4400" b="1" spc="-150" dirty="0">
              <a:latin typeface="+mn-lt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57200" y="1607520"/>
            <a:ext cx="48050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 spc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 spc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spc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spc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spc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600" dirty="0" smtClean="0"/>
              <a:t>Ex </a:t>
            </a:r>
            <a:r>
              <a:rPr lang="en-US" sz="1600" dirty="0" err="1" smtClean="0"/>
              <a:t>cliche</a:t>
            </a:r>
            <a:r>
              <a:rPr lang="en-US" sz="1600" dirty="0" smtClean="0"/>
              <a:t> authentic, </a:t>
            </a:r>
            <a:r>
              <a:rPr lang="en-US" sz="1600" dirty="0" err="1" smtClean="0"/>
              <a:t>carles</a:t>
            </a:r>
            <a:r>
              <a:rPr lang="en-US" sz="1600" dirty="0" smtClean="0"/>
              <a:t> pug leggings </a:t>
            </a:r>
            <a:r>
              <a:rPr lang="en-US" sz="1600" dirty="0" err="1" smtClean="0"/>
              <a:t>deserunt</a:t>
            </a:r>
            <a:r>
              <a:rPr lang="en-US" sz="1600" dirty="0" smtClean="0"/>
              <a:t> </a:t>
            </a:r>
            <a:r>
              <a:rPr lang="en-US" sz="1600" dirty="0" err="1" smtClean="0"/>
              <a:t>gastropub</a:t>
            </a:r>
            <a:r>
              <a:rPr lang="en-US" sz="1600" dirty="0" smtClean="0"/>
              <a:t> </a:t>
            </a:r>
            <a:r>
              <a:rPr lang="en-US" sz="1600" dirty="0" err="1" smtClean="0"/>
              <a:t>seitan</a:t>
            </a:r>
            <a:r>
              <a:rPr lang="en-US" sz="1600" dirty="0" smtClean="0"/>
              <a:t> ad </a:t>
            </a:r>
            <a:r>
              <a:rPr lang="en-US" sz="1600" dirty="0" err="1" smtClean="0"/>
              <a:t>mixtape</a:t>
            </a:r>
            <a:r>
              <a:rPr lang="en-US" sz="1600" dirty="0" smtClean="0"/>
              <a:t> </a:t>
            </a:r>
            <a:r>
              <a:rPr lang="en-US" sz="1600" dirty="0" err="1" smtClean="0"/>
              <a:t>brooklyn</a:t>
            </a:r>
            <a:r>
              <a:rPr lang="en-US" sz="1600" dirty="0" smtClean="0"/>
              <a:t> </a:t>
            </a:r>
            <a:r>
              <a:rPr lang="en-US" sz="1600" dirty="0" err="1" smtClean="0"/>
              <a:t>sint</a:t>
            </a:r>
            <a:r>
              <a:rPr lang="en-US" sz="1600" dirty="0" smtClean="0"/>
              <a:t>. Actually readymade </a:t>
            </a:r>
            <a:r>
              <a:rPr lang="en-US" sz="1600" dirty="0" err="1" smtClean="0"/>
              <a:t>cliche</a:t>
            </a:r>
            <a:r>
              <a:rPr lang="en-US" sz="1600" dirty="0" smtClean="0"/>
              <a:t> food truck, art party </a:t>
            </a:r>
            <a:r>
              <a:rPr lang="en-US" sz="1600" dirty="0" err="1" smtClean="0"/>
              <a:t>cillum</a:t>
            </a:r>
            <a:r>
              <a:rPr lang="en-US" sz="1600" dirty="0" smtClean="0"/>
              <a:t> </a:t>
            </a:r>
            <a:r>
              <a:rPr lang="en-US" sz="1600" dirty="0" err="1" smtClean="0"/>
              <a:t>mixtape</a:t>
            </a:r>
            <a:r>
              <a:rPr lang="en-US" sz="1600" dirty="0" smtClean="0"/>
              <a:t> ethical </a:t>
            </a:r>
            <a:r>
              <a:rPr lang="en-US" sz="1600" dirty="0" err="1" smtClean="0"/>
              <a:t>scenester</a:t>
            </a:r>
            <a:r>
              <a:rPr lang="en-US" sz="16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1600" dirty="0" err="1" smtClean="0"/>
              <a:t>Mixtape</a:t>
            </a:r>
            <a:r>
              <a:rPr lang="en-US" sz="1600" dirty="0" smtClean="0"/>
              <a:t> gluten-free bicycle rights </a:t>
            </a:r>
            <a:r>
              <a:rPr lang="en-US" sz="1600" dirty="0" err="1" smtClean="0"/>
              <a:t>keytar</a:t>
            </a:r>
            <a:r>
              <a:rPr lang="en-US" sz="1600" dirty="0" smtClean="0"/>
              <a:t>, </a:t>
            </a:r>
            <a:r>
              <a:rPr lang="en-US" sz="1600" dirty="0" err="1" smtClean="0"/>
              <a:t>mcsweeney's</a:t>
            </a:r>
            <a:r>
              <a:rPr lang="en-US" sz="1600" dirty="0" smtClean="0"/>
              <a:t> high life bespoke ex </a:t>
            </a:r>
            <a:r>
              <a:rPr lang="en-US" sz="1600" dirty="0" err="1" smtClean="0"/>
              <a:t>aute</a:t>
            </a:r>
            <a:r>
              <a:rPr lang="en-US" sz="1600" dirty="0" smtClean="0"/>
              <a:t> </a:t>
            </a:r>
            <a:r>
              <a:rPr lang="en-US" sz="1600" dirty="0" err="1" smtClean="0"/>
              <a:t>hella</a:t>
            </a:r>
            <a:r>
              <a:rPr lang="en-US" sz="1600" dirty="0" smtClean="0"/>
              <a:t> </a:t>
            </a:r>
            <a:r>
              <a:rPr lang="en-US" sz="1600" dirty="0" err="1" smtClean="0"/>
              <a:t>voluptate</a:t>
            </a:r>
            <a:r>
              <a:rPr lang="en-US" sz="1600" dirty="0" smtClean="0"/>
              <a:t> twee.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Do </a:t>
            </a:r>
            <a:r>
              <a:rPr lang="en-US" sz="1600" dirty="0"/>
              <a:t>you need some dummy text</a:t>
            </a:r>
            <a:r>
              <a:rPr lang="en-US" sz="1600" dirty="0" smtClean="0"/>
              <a:t>?</a:t>
            </a:r>
            <a:br>
              <a:rPr lang="en-US" sz="1600" dirty="0" smtClean="0"/>
            </a:br>
            <a:r>
              <a:rPr lang="en-US" sz="1600" dirty="0" smtClean="0"/>
              <a:t>*</a:t>
            </a:r>
            <a:r>
              <a:rPr lang="en-US" sz="1600" dirty="0"/>
              <a:t>sigh* Of </a:t>
            </a:r>
            <a:r>
              <a:rPr lang="en-US" sz="1600" i="1" dirty="0"/>
              <a:t>course</a:t>
            </a:r>
            <a:r>
              <a:rPr lang="en-US" sz="1600" dirty="0"/>
              <a:t> you </a:t>
            </a:r>
            <a:r>
              <a:rPr lang="en-US" sz="1600" dirty="0" smtClean="0"/>
              <a:t>do.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I </a:t>
            </a:r>
            <a:r>
              <a:rPr lang="en-US" sz="1600" dirty="0"/>
              <a:t>bet you still use Helvetica too…</a:t>
            </a:r>
          </a:p>
          <a:p>
            <a:pPr>
              <a:spcBef>
                <a:spcPts val="1200"/>
              </a:spcBef>
            </a:pPr>
            <a:endParaRPr lang="en-US" sz="1600" dirty="0"/>
          </a:p>
        </p:txBody>
      </p:sp>
      <p:sp>
        <p:nvSpPr>
          <p:cNvPr id="18" name="Oval Callout 17"/>
          <p:cNvSpPr/>
          <p:nvPr/>
        </p:nvSpPr>
        <p:spPr>
          <a:xfrm>
            <a:off x="2859741" y="4823014"/>
            <a:ext cx="2538483" cy="1700784"/>
          </a:xfrm>
          <a:prstGeom prst="wedgeEllipseCallout">
            <a:avLst>
              <a:gd name="adj1" fmla="val 65824"/>
              <a:gd name="adj2" fmla="val -112720"/>
            </a:avLst>
          </a:prstGeom>
          <a:solidFill>
            <a:srgbClr val="669933"/>
          </a:solidFill>
          <a:ln>
            <a:solidFill>
              <a:srgbClr val="6699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Lorem</a:t>
            </a:r>
            <a:r>
              <a:rPr lang="en-US" sz="1600" dirty="0"/>
              <a:t> </a:t>
            </a:r>
            <a:r>
              <a:rPr lang="en-US" sz="1600" dirty="0" err="1"/>
              <a:t>ipsum</a:t>
            </a:r>
            <a:r>
              <a:rPr lang="en-US" sz="1600" dirty="0"/>
              <a:t> dolor </a:t>
            </a:r>
            <a:r>
              <a:rPr lang="en-US" sz="1600" dirty="0" err="1"/>
              <a:t>amet</a:t>
            </a:r>
            <a:endParaRPr lang="en-US" sz="1600" dirty="0"/>
          </a:p>
          <a:p>
            <a:r>
              <a:rPr lang="en-US" sz="1600" dirty="0"/>
              <a:t>dolor </a:t>
            </a:r>
            <a:r>
              <a:rPr lang="en-US" sz="1600" dirty="0" err="1"/>
              <a:t>amet</a:t>
            </a:r>
            <a:r>
              <a:rPr lang="en-US" sz="1600" dirty="0"/>
              <a:t> </a:t>
            </a:r>
            <a:r>
              <a:rPr lang="en-US" sz="1600" dirty="0" err="1"/>
              <a:t>lorem</a:t>
            </a:r>
            <a:r>
              <a:rPr lang="en-US" sz="1600" dirty="0"/>
              <a:t> </a:t>
            </a:r>
            <a:r>
              <a:rPr lang="en-US" sz="1600" dirty="0" err="1"/>
              <a:t>ipsum</a:t>
            </a:r>
            <a:r>
              <a:rPr lang="en-US" sz="1600" dirty="0"/>
              <a:t> dolor </a:t>
            </a:r>
            <a:r>
              <a:rPr lang="en-US" sz="1600" dirty="0" err="1"/>
              <a:t>amet</a:t>
            </a:r>
            <a:endParaRPr lang="en-US" sz="1600" dirty="0"/>
          </a:p>
          <a:p>
            <a:pPr algn="ctr"/>
            <a:r>
              <a:rPr lang="en-US" sz="1600" dirty="0" err="1"/>
              <a:t>si</a:t>
            </a:r>
            <a:r>
              <a:rPr lang="en-US" sz="1600" dirty="0"/>
              <a:t> dolor </a:t>
            </a:r>
            <a:r>
              <a:rPr lang="en-US" sz="1600" dirty="0" err="1"/>
              <a:t>amet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123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669933"/>
                </a:solidFill>
              </a:rPr>
              <a:t>Header 2</a:t>
            </a:r>
            <a:r>
              <a:rPr lang="en-US" dirty="0"/>
              <a:t/>
            </a:r>
            <a:br>
              <a:rPr lang="en-US" dirty="0"/>
            </a:br>
            <a:r>
              <a:rPr lang="en-US" sz="2000" b="1" dirty="0"/>
              <a:t>Header 3</a:t>
            </a:r>
            <a:endParaRPr lang="en-US" sz="1600" dirty="0"/>
          </a:p>
          <a:p>
            <a:pPr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800" baseline="30000" dirty="0"/>
              <a:t> </a:t>
            </a:r>
            <a:r>
              <a:rPr lang="de-DE" sz="1600" dirty="0">
                <a:cs typeface="Arial"/>
              </a:rPr>
              <a:t>Lorem ipsum dolor sit amet,</a:t>
            </a:r>
          </a:p>
          <a:p>
            <a:pPr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Lorem ipsum dolor sit amet</a:t>
            </a:r>
          </a:p>
          <a:p>
            <a:pPr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Sadipscing elitr</a:t>
            </a:r>
          </a:p>
          <a:p>
            <a:pPr marL="742950" lvl="2"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Lorem ipsum dolor amet</a:t>
            </a:r>
          </a:p>
          <a:p>
            <a:pPr marL="742950" lvl="2"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Si dolor amet</a:t>
            </a:r>
          </a:p>
          <a:p>
            <a:pPr marL="742950" lvl="2"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Lorem ipsum dolor amet</a:t>
            </a:r>
          </a:p>
          <a:p>
            <a:pPr marL="742950" lvl="2"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Si dolor </a:t>
            </a:r>
            <a:r>
              <a:rPr lang="de-DE" sz="1600" dirty="0" smtClean="0">
                <a:cs typeface="Arial"/>
              </a:rPr>
              <a:t>amet</a:t>
            </a:r>
            <a:endParaRPr lang="de-DE" sz="1600" dirty="0">
              <a:cs typeface="Arial"/>
            </a:endParaRPr>
          </a:p>
          <a:p>
            <a:pPr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Voluptua rebumclita kasd gubergren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669933"/>
                </a:solidFill>
              </a:rPr>
              <a:t>Header 2</a:t>
            </a:r>
            <a:r>
              <a:rPr lang="en-US" dirty="0"/>
              <a:t/>
            </a:r>
            <a:br>
              <a:rPr lang="en-US" dirty="0"/>
            </a:br>
            <a:r>
              <a:rPr lang="en-US" sz="2000" b="1" dirty="0"/>
              <a:t>Header 3</a:t>
            </a:r>
            <a:endParaRPr lang="en-US" sz="1600" dirty="0"/>
          </a:p>
          <a:p>
            <a:pPr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baseline="30000" dirty="0"/>
              <a:t> </a:t>
            </a:r>
            <a:r>
              <a:rPr lang="de-DE" sz="1600" dirty="0">
                <a:cs typeface="Arial"/>
              </a:rPr>
              <a:t>Lorem ipsum dolor sit amet,</a:t>
            </a:r>
          </a:p>
          <a:p>
            <a:pPr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Lorem ipsum dolor sit amet</a:t>
            </a:r>
          </a:p>
          <a:p>
            <a:pPr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Sadipscing elitr</a:t>
            </a:r>
          </a:p>
          <a:p>
            <a:pPr marL="742950" lvl="2"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Lorem ipsum dolor amet</a:t>
            </a:r>
          </a:p>
          <a:p>
            <a:pPr marL="742950" lvl="2"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Si dolor amet</a:t>
            </a:r>
          </a:p>
          <a:p>
            <a:pPr marL="742950" lvl="2"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Lorem ipsum dolor amet</a:t>
            </a:r>
          </a:p>
          <a:p>
            <a:pPr marL="742950" lvl="2"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Si dolor </a:t>
            </a:r>
            <a:r>
              <a:rPr lang="de-DE" sz="1600" dirty="0" smtClean="0">
                <a:cs typeface="Arial"/>
              </a:rPr>
              <a:t>amet </a:t>
            </a:r>
            <a:endParaRPr lang="de-DE" sz="1600" dirty="0">
              <a:cs typeface="Arial"/>
            </a:endParaRPr>
          </a:p>
          <a:p>
            <a:pPr indent="-17145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Voluptua rebumclita kasd gubergren</a:t>
            </a:r>
          </a:p>
        </p:txBody>
      </p:sp>
    </p:spTree>
    <p:extLst>
      <p:ext uri="{BB962C8B-B14F-4D97-AF65-F5344CB8AC3E}">
        <p14:creationId xmlns:p14="http://schemas.microsoft.com/office/powerpoint/2010/main" val="33402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600" dirty="0" err="1"/>
              <a:t>Thundercats</a:t>
            </a:r>
            <a:r>
              <a:rPr lang="en-US" sz="1600" dirty="0"/>
              <a:t> butcher pickled cardigan craft beer. Marfa </a:t>
            </a:r>
            <a:r>
              <a:rPr lang="en-US" sz="1600" dirty="0" err="1"/>
              <a:t>flexitarian</a:t>
            </a:r>
            <a:r>
              <a:rPr lang="en-US" sz="1600" dirty="0"/>
              <a:t> single-origin coffee, tousled </a:t>
            </a:r>
            <a:r>
              <a:rPr lang="en-US" sz="1600" dirty="0" err="1"/>
              <a:t>brooklyn</a:t>
            </a:r>
            <a:r>
              <a:rPr lang="en-US" sz="1600" dirty="0"/>
              <a:t> </a:t>
            </a:r>
            <a:r>
              <a:rPr lang="en-US" sz="1600" dirty="0" err="1"/>
              <a:t>mixtape</a:t>
            </a:r>
            <a:r>
              <a:rPr lang="en-US" sz="1600" dirty="0"/>
              <a:t> sartorial umami bicycle rights hoodie synth </a:t>
            </a:r>
            <a:r>
              <a:rPr lang="en-US" sz="1600" dirty="0" err="1"/>
              <a:t>bushwick</a:t>
            </a:r>
            <a:r>
              <a:rPr lang="en-US" sz="1600" dirty="0"/>
              <a:t> odd future semiotics. VHS </a:t>
            </a:r>
            <a:r>
              <a:rPr lang="en-US" sz="1600" dirty="0" err="1"/>
              <a:t>marfa</a:t>
            </a:r>
            <a:r>
              <a:rPr lang="en-US" sz="1600" dirty="0"/>
              <a:t> </a:t>
            </a:r>
            <a:r>
              <a:rPr lang="en-US" sz="1600" dirty="0" err="1"/>
              <a:t>keffiyeh</a:t>
            </a:r>
            <a:r>
              <a:rPr lang="en-US" sz="1600" dirty="0"/>
              <a:t> </a:t>
            </a:r>
            <a:r>
              <a:rPr lang="en-US" sz="1600" dirty="0" err="1"/>
              <a:t>bushwick</a:t>
            </a:r>
            <a:r>
              <a:rPr lang="en-US" sz="1600" dirty="0"/>
              <a:t> bespoke vegan. Meh </a:t>
            </a:r>
            <a:r>
              <a:rPr lang="en-US" sz="1600" dirty="0" err="1"/>
              <a:t>lomo</a:t>
            </a:r>
            <a:r>
              <a:rPr lang="en-US" sz="1600" dirty="0"/>
              <a:t> </a:t>
            </a:r>
            <a:r>
              <a:rPr lang="en-US" sz="1600" dirty="0" err="1"/>
              <a:t>mixtape</a:t>
            </a:r>
            <a:r>
              <a:rPr lang="en-US" sz="1600" dirty="0"/>
              <a:t> flannel. Vegan deep v small </a:t>
            </a:r>
            <a:r>
              <a:rPr lang="en-US" sz="1600" dirty="0" smtClean="0"/>
              <a:t>batch.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b="1" dirty="0"/>
              <a:t>Header </a:t>
            </a:r>
            <a:r>
              <a:rPr lang="en-US" sz="2000" b="1" dirty="0" smtClean="0"/>
              <a:t>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/>
              <a:t>Dreamcatcher</a:t>
            </a:r>
            <a:r>
              <a:rPr lang="en-US" sz="1600" dirty="0"/>
              <a:t> wolf </a:t>
            </a:r>
            <a:r>
              <a:rPr lang="en-US" sz="1600" dirty="0" err="1"/>
              <a:t>gastropub</a:t>
            </a:r>
            <a:r>
              <a:rPr lang="en-US" sz="1600" dirty="0"/>
              <a:t>, 90's pitchfork direct trade hoodie </a:t>
            </a:r>
            <a:r>
              <a:rPr lang="en-US" sz="1600" dirty="0" err="1"/>
              <a:t>mlkshk</a:t>
            </a:r>
            <a:r>
              <a:rPr lang="en-US" sz="1600" dirty="0"/>
              <a:t> VHS </a:t>
            </a:r>
            <a:r>
              <a:rPr lang="en-US" sz="1600" dirty="0" err="1"/>
              <a:t>selfies</a:t>
            </a:r>
            <a:r>
              <a:rPr lang="en-US" sz="1600" dirty="0"/>
              <a:t> deep v cred semiotics. Forage twee pop-up </a:t>
            </a:r>
            <a:r>
              <a:rPr lang="en-US" sz="1600" dirty="0" err="1"/>
              <a:t>banh</a:t>
            </a:r>
            <a:r>
              <a:rPr lang="en-US" sz="1600" dirty="0"/>
              <a:t> mi quinoa fanny pack </a:t>
            </a:r>
            <a:r>
              <a:rPr lang="en-US" sz="1600" dirty="0" err="1"/>
              <a:t>neutra</a:t>
            </a:r>
            <a:r>
              <a:rPr lang="en-US" sz="1600" dirty="0"/>
              <a:t>. Street art plaid polaroid </a:t>
            </a:r>
            <a:r>
              <a:rPr lang="en-US" sz="1600" dirty="0" err="1"/>
              <a:t>godard</a:t>
            </a:r>
            <a:r>
              <a:rPr lang="en-US" sz="1600" dirty="0"/>
              <a:t> craft </a:t>
            </a:r>
            <a:r>
              <a:rPr lang="en-US" sz="1600" dirty="0" smtClean="0"/>
              <a:t>beer haven't </a:t>
            </a:r>
            <a:r>
              <a:rPr lang="en-US" sz="1600" dirty="0"/>
              <a:t>heard of them.</a:t>
            </a:r>
            <a:r>
              <a:rPr lang="de-DE" sz="1800" baseline="30000" dirty="0" smtClean="0"/>
              <a:t> </a:t>
            </a:r>
            <a:r>
              <a:rPr lang="de-DE" sz="1600" dirty="0">
                <a:cs typeface="Arial"/>
              </a:rPr>
              <a:t>Lorem ipsum dolor sit amet,</a:t>
            </a:r>
          </a:p>
          <a:p>
            <a:pPr marL="400050" lvl="1" indent="-228600">
              <a:spcBef>
                <a:spcPts val="800"/>
              </a:spcBef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Lorem ipsum dolor sit amet</a:t>
            </a:r>
          </a:p>
          <a:p>
            <a:pPr marL="400050" lvl="1" indent="-22860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Sadipscing elitr</a:t>
            </a:r>
          </a:p>
          <a:p>
            <a:pPr marL="400050" lvl="2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Lorem ipsum dolor amet</a:t>
            </a:r>
          </a:p>
          <a:p>
            <a:pPr marL="857250" lvl="3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Si dolor amet</a:t>
            </a:r>
          </a:p>
          <a:p>
            <a:pPr marL="857250" lvl="3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Lorem ipsum dolor </a:t>
            </a:r>
            <a:r>
              <a:rPr lang="de-DE" sz="1600" dirty="0" smtClean="0">
                <a:cs typeface="Arial"/>
              </a:rPr>
              <a:t>amet</a:t>
            </a:r>
          </a:p>
          <a:p>
            <a:pPr marL="857250" lvl="3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>
                <a:cs typeface="Arial"/>
              </a:rPr>
              <a:t> Si dolor </a:t>
            </a:r>
            <a:r>
              <a:rPr lang="de-DE" sz="1600" dirty="0" smtClean="0">
                <a:cs typeface="Arial"/>
              </a:rPr>
              <a:t>amet</a:t>
            </a:r>
            <a:endParaRPr lang="de-DE" sz="1600" dirty="0">
              <a:cs typeface="Arial"/>
            </a:endParaRPr>
          </a:p>
          <a:p>
            <a:pPr marL="400050" lvl="1" indent="-228600">
              <a:buClr>
                <a:srgbClr val="104172"/>
              </a:buClr>
              <a:buFont typeface="Wingdings" charset="2"/>
              <a:buChar char="§"/>
            </a:pPr>
            <a:r>
              <a:rPr lang="de-DE" sz="1600" dirty="0" smtClean="0">
                <a:cs typeface="Arial"/>
              </a:rPr>
              <a:t>Voluptua </a:t>
            </a:r>
            <a:r>
              <a:rPr lang="de-DE" sz="1600" dirty="0">
                <a:cs typeface="Arial"/>
              </a:rPr>
              <a:t>rebumclita kasd gubergren</a:t>
            </a:r>
          </a:p>
        </p:txBody>
      </p:sp>
    </p:spTree>
    <p:extLst>
      <p:ext uri="{BB962C8B-B14F-4D97-AF65-F5344CB8AC3E}">
        <p14:creationId xmlns:p14="http://schemas.microsoft.com/office/powerpoint/2010/main" val="41698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 txBox="1">
            <a:spLocks/>
          </p:cNvSpPr>
          <p:nvPr/>
        </p:nvSpPr>
        <p:spPr>
          <a:xfrm>
            <a:off x="466725" y="6356350"/>
            <a:ext cx="8224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Building Bridges, Connecting Communities</a:t>
            </a:r>
            <a:endParaRPr 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0" y="4339741"/>
            <a:ext cx="9143999" cy="182147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464646"/>
                </a:solidFill>
              </a:rPr>
              <a:t>Evaluate this session </a:t>
            </a:r>
            <a:r>
              <a:rPr lang="en-US" sz="3200" b="1" dirty="0" smtClean="0">
                <a:solidFill>
                  <a:srgbClr val="464646"/>
                </a:solidFill>
              </a:rPr>
              <a:t>at:</a:t>
            </a:r>
            <a:br>
              <a:rPr lang="en-US" sz="3200" b="1" dirty="0" smtClean="0">
                <a:solidFill>
                  <a:srgbClr val="464646"/>
                </a:solidFill>
              </a:rPr>
            </a:br>
            <a:r>
              <a:rPr lang="en-US" sz="3200" b="1" dirty="0" smtClean="0">
                <a:solidFill>
                  <a:srgbClr val="464646"/>
                </a:solidFill>
              </a:rPr>
              <a:t> portland2013.drupal.org/schedule</a:t>
            </a:r>
            <a:r>
              <a:rPr lang="en-US" sz="3200" b="1" dirty="0">
                <a:solidFill>
                  <a:srgbClr val="464646"/>
                </a:solidFill>
              </a:rPr>
              <a:t>. </a:t>
            </a:r>
          </a:p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you!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466725" y="3429000"/>
            <a:ext cx="8224837" cy="910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spc="-150" dirty="0">
                <a:solidFill>
                  <a:srgbClr val="00598E"/>
                </a:solidFill>
              </a:rPr>
              <a:t>What did you think?</a:t>
            </a:r>
          </a:p>
        </p:txBody>
      </p:sp>
    </p:spTree>
    <p:extLst>
      <p:ext uri="{BB962C8B-B14F-4D97-AF65-F5344CB8AC3E}">
        <p14:creationId xmlns:p14="http://schemas.microsoft.com/office/powerpoint/2010/main" val="29761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rupalcon Portland">
      <a:dk1>
        <a:sysClr val="windowText" lastClr="000000"/>
      </a:dk1>
      <a:lt1>
        <a:sysClr val="window" lastClr="FFFFFF"/>
      </a:lt1>
      <a:dk2>
        <a:srgbClr val="006699"/>
      </a:dk2>
      <a:lt2>
        <a:srgbClr val="DBE5F1"/>
      </a:lt2>
      <a:accent1>
        <a:srgbClr val="3399CC"/>
      </a:accent1>
      <a:accent2>
        <a:srgbClr val="CC3333"/>
      </a:accent2>
      <a:accent3>
        <a:srgbClr val="99CC33"/>
      </a:accent3>
      <a:accent4>
        <a:srgbClr val="5D6C8C"/>
      </a:accent4>
      <a:accent5>
        <a:srgbClr val="669933"/>
      </a:accent5>
      <a:accent6>
        <a:srgbClr val="464646"/>
      </a:accent6>
      <a:hlink>
        <a:srgbClr val="006699"/>
      </a:hlink>
      <a:folHlink>
        <a:srgbClr val="3399CC"/>
      </a:folHlink>
    </a:clrScheme>
    <a:fontScheme name="DrupalCon Portland">
      <a:majorFont>
        <a:latin typeface="League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249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HEADER 1</vt:lpstr>
      <vt:lpstr>PICTURE HEADLINE</vt:lpstr>
      <vt:lpstr>HEADER 1</vt:lpstr>
      <vt:lpstr>HEADER 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Jansen</dc:creator>
  <cp:lastModifiedBy>Lisa Jansen</cp:lastModifiedBy>
  <cp:revision>77</cp:revision>
  <dcterms:created xsi:type="dcterms:W3CDTF">2012-12-12T18:47:33Z</dcterms:created>
  <dcterms:modified xsi:type="dcterms:W3CDTF">2013-02-18T17:49:58Z</dcterms:modified>
</cp:coreProperties>
</file>