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2" r:id="rId18"/>
    <p:sldId id="273" r:id="rId19"/>
    <p:sldId id="275" r:id="rId20"/>
    <p:sldId id="284" r:id="rId21"/>
    <p:sldId id="293" r:id="rId22"/>
    <p:sldId id="278" r:id="rId23"/>
    <p:sldId id="279" r:id="rId24"/>
    <p:sldId id="280" r:id="rId25"/>
    <p:sldId id="283" r:id="rId26"/>
    <p:sldId id="291" r:id="rId27"/>
    <p:sldId id="282" r:id="rId28"/>
    <p:sldId id="285" r:id="rId29"/>
    <p:sldId id="286" r:id="rId30"/>
    <p:sldId id="287" r:id="rId31"/>
    <p:sldId id="290" r:id="rId32"/>
    <p:sldId id="288" r:id="rId33"/>
    <p:sldId id="289" r:id="rId34"/>
    <p:sldId id="292" r:id="rId3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183"/>
    <a:srgbClr val="1693A7"/>
    <a:srgbClr val="F8FCC1"/>
    <a:srgbClr val="E6781E"/>
    <a:srgbClr val="CC0C39"/>
    <a:srgbClr val="45ADA8"/>
    <a:srgbClr val="C8CF02"/>
    <a:srgbClr val="3D1C00"/>
    <a:srgbClr val="FFD200"/>
    <a:srgbClr val="E5F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2159A8-BEE1-2948-95DC-16BB4984437A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8A6384D9-6C78-D445-ACDE-F344018DE312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VARNISH</a:t>
          </a:r>
          <a:endParaRPr lang="es-AR" dirty="0"/>
        </a:p>
      </dgm:t>
    </dgm:pt>
    <dgm:pt modelId="{B6B2EF63-D8F6-6345-82E6-B7DF6D1850BF}" type="parTrans" cxnId="{14346D05-7E5B-024B-85B7-7D0FA5284B88}">
      <dgm:prSet/>
      <dgm:spPr/>
      <dgm:t>
        <a:bodyPr/>
        <a:lstStyle/>
        <a:p>
          <a:endParaRPr lang="es-AR"/>
        </a:p>
      </dgm:t>
    </dgm:pt>
    <dgm:pt modelId="{1FACFA30-08EC-4648-AD43-19FC3C832EBB}" type="sibTrans" cxnId="{14346D05-7E5B-024B-85B7-7D0FA5284B88}">
      <dgm:prSet/>
      <dgm:spPr/>
      <dgm:t>
        <a:bodyPr/>
        <a:lstStyle/>
        <a:p>
          <a:endParaRPr lang="es-AR"/>
        </a:p>
      </dgm:t>
    </dgm:pt>
    <dgm:pt modelId="{C00E7326-8980-4E48-B848-3C88B074CF47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DRUPAL</a:t>
          </a:r>
        </a:p>
        <a:p>
          <a:r>
            <a:rPr lang="es-AR" dirty="0" smtClean="0"/>
            <a:t/>
          </a:r>
          <a:br>
            <a:rPr lang="es-AR" dirty="0" smtClean="0"/>
          </a:br>
          <a:r>
            <a:rPr lang="es-AR" dirty="0" smtClean="0"/>
            <a:t>buenosaires.gob.ar</a:t>
          </a:r>
          <a:br>
            <a:rPr lang="es-AR" dirty="0" smtClean="0"/>
          </a:br>
          <a:r>
            <a:rPr lang="es-AR" dirty="0" smtClean="0"/>
            <a:t>BATourism</a:t>
          </a:r>
          <a:endParaRPr lang="es-AR" dirty="0"/>
        </a:p>
      </dgm:t>
    </dgm:pt>
    <dgm:pt modelId="{8A293E14-EF53-2D4F-96B6-DE85B52483B8}" type="parTrans" cxnId="{B92B741B-A7E9-1348-BDE0-68217B8800C1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9A93A40C-BA57-0847-BA96-4A7E5FC5B9EA}" type="sibTrans" cxnId="{B92B741B-A7E9-1348-BDE0-68217B8800C1}">
      <dgm:prSet/>
      <dgm:spPr/>
      <dgm:t>
        <a:bodyPr/>
        <a:lstStyle/>
        <a:p>
          <a:endParaRPr lang="es-AR"/>
        </a:p>
      </dgm:t>
    </dgm:pt>
    <dgm:pt modelId="{2BF05B6D-3517-D146-B13A-97824B089C93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MEMCACHE / MYSQL</a:t>
          </a:r>
          <a:endParaRPr lang="es-AR" dirty="0"/>
        </a:p>
      </dgm:t>
    </dgm:pt>
    <dgm:pt modelId="{079D0DB4-5230-024F-A68A-C87996EAF7AB}" type="parTrans" cxnId="{1AE52D38-A290-F248-9844-8D6B7B40DD1F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BB687035-29B8-3D42-8D7A-146A66EC7782}" type="sibTrans" cxnId="{1AE52D38-A290-F248-9844-8D6B7B40DD1F}">
      <dgm:prSet/>
      <dgm:spPr/>
      <dgm:t>
        <a:bodyPr/>
        <a:lstStyle/>
        <a:p>
          <a:endParaRPr lang="es-AR"/>
        </a:p>
      </dgm:t>
    </dgm:pt>
    <dgm:pt modelId="{F7BC864C-6E84-3D44-B346-C3B835531674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SOLR</a:t>
          </a:r>
          <a:endParaRPr lang="es-AR" dirty="0"/>
        </a:p>
      </dgm:t>
    </dgm:pt>
    <dgm:pt modelId="{57D8DCD9-2ED4-FE47-8753-3E00342CD48E}" type="parTrans" cxnId="{95749D5B-5A27-6B4F-8A6B-0EBEAC95FEDE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C3F7BC0A-9D7E-D64E-A1C8-B4FE3851EE4C}" type="sibTrans" cxnId="{95749D5B-5A27-6B4F-8A6B-0EBEAC95FEDE}">
      <dgm:prSet/>
      <dgm:spPr/>
      <dgm:t>
        <a:bodyPr/>
        <a:lstStyle/>
        <a:p>
          <a:endParaRPr lang="es-AR"/>
        </a:p>
      </dgm:t>
    </dgm:pt>
    <dgm:pt modelId="{3BF9BE56-0345-F442-AFCC-083C95EA058C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API GCBA</a:t>
          </a:r>
          <a:endParaRPr lang="es-AR" dirty="0"/>
        </a:p>
      </dgm:t>
    </dgm:pt>
    <dgm:pt modelId="{D53F5FA9-6B97-A940-8CC7-7E598358CA5D}" type="parTrans" cxnId="{1DB3EFA1-4A01-6440-867F-476F524A8CD3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0BC85FCF-8B6E-FC4E-BB4E-3C83BA60E840}" type="sibTrans" cxnId="{1DB3EFA1-4A01-6440-867F-476F524A8CD3}">
      <dgm:prSet/>
      <dgm:spPr/>
      <dgm:t>
        <a:bodyPr/>
        <a:lstStyle/>
        <a:p>
          <a:endParaRPr lang="es-AR"/>
        </a:p>
      </dgm:t>
    </dgm:pt>
    <dgm:pt modelId="{FFDBE75C-4928-6D4A-8D41-4A4E99F2BD64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MONGO</a:t>
          </a:r>
          <a:endParaRPr lang="es-AR" dirty="0"/>
        </a:p>
      </dgm:t>
    </dgm:pt>
    <dgm:pt modelId="{523B2130-7355-254A-85A6-53694ECC1861}" type="parTrans" cxnId="{9A49AA65-8E7A-5046-8747-6CE0E0DC0F33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5E320AAB-A2A8-D949-9474-5723DE5FAF79}" type="sibTrans" cxnId="{9A49AA65-8E7A-5046-8747-6CE0E0DC0F33}">
      <dgm:prSet/>
      <dgm:spPr/>
      <dgm:t>
        <a:bodyPr/>
        <a:lstStyle/>
        <a:p>
          <a:endParaRPr lang="es-AR"/>
        </a:p>
      </dgm:t>
    </dgm:pt>
    <dgm:pt modelId="{A72652EF-E5FC-DF49-8A31-1CC72B48EFDE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GIS</a:t>
          </a:r>
          <a:endParaRPr lang="es-AR" dirty="0"/>
        </a:p>
      </dgm:t>
    </dgm:pt>
    <dgm:pt modelId="{278F2388-33BB-CC40-8210-C5DC5A406D11}" type="parTrans" cxnId="{FA1BAAA6-E067-184E-8957-7AA7DD0E36CA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6402FE61-0573-9849-AD57-057E5E478E00}" type="sibTrans" cxnId="{FA1BAAA6-E067-184E-8957-7AA7DD0E36CA}">
      <dgm:prSet/>
      <dgm:spPr/>
      <dgm:t>
        <a:bodyPr/>
        <a:lstStyle/>
        <a:p>
          <a:endParaRPr lang="es-AR"/>
        </a:p>
      </dgm:t>
    </dgm:pt>
    <dgm:pt modelId="{D3C7875D-53C3-C742-9C22-61DF973CA3D9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BA ID</a:t>
          </a:r>
          <a:endParaRPr lang="es-AR" dirty="0"/>
        </a:p>
      </dgm:t>
    </dgm:pt>
    <dgm:pt modelId="{754EFF43-1380-1640-BF7E-8E59C9767CB3}" type="parTrans" cxnId="{B2F05EDC-DF89-634A-B306-0A097D73D822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C986C6A9-9B27-C644-A9B3-ADC31325FDA8}" type="sibTrans" cxnId="{B2F05EDC-DF89-634A-B306-0A097D73D822}">
      <dgm:prSet/>
      <dgm:spPr/>
      <dgm:t>
        <a:bodyPr/>
        <a:lstStyle/>
        <a:p>
          <a:endParaRPr lang="es-AR"/>
        </a:p>
      </dgm:t>
    </dgm:pt>
    <dgm:pt modelId="{F5CE5641-A35E-6C48-A764-DB61032DA182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openID/Oauth</a:t>
          </a:r>
          <a:endParaRPr lang="es-AR" dirty="0"/>
        </a:p>
      </dgm:t>
    </dgm:pt>
    <dgm:pt modelId="{E894E14B-7768-1241-B7C3-1E2C26D9E339}" type="parTrans" cxnId="{A86B3387-FA3C-9947-B4BD-3EDC184D7D62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1C2F886C-457E-244E-B6BA-BC43E7117348}" type="sibTrans" cxnId="{A86B3387-FA3C-9947-B4BD-3EDC184D7D62}">
      <dgm:prSet/>
      <dgm:spPr/>
      <dgm:t>
        <a:bodyPr/>
        <a:lstStyle/>
        <a:p>
          <a:endParaRPr lang="es-AR"/>
        </a:p>
      </dgm:t>
    </dgm:pt>
    <dgm:pt modelId="{1803754B-7761-B04F-B318-95EA149BCDE4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OpenX Ads</a:t>
          </a:r>
          <a:endParaRPr lang="es-AR" dirty="0"/>
        </a:p>
      </dgm:t>
    </dgm:pt>
    <dgm:pt modelId="{D8C51AF4-6EAC-CE47-A6AA-AF56D81C74CD}" type="parTrans" cxnId="{C5961A4D-7E4F-DF4E-837A-6D64939851FB}">
      <dgm:prSet/>
      <dgm:spPr>
        <a:ln w="28575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s-AR"/>
        </a:p>
      </dgm:t>
    </dgm:pt>
    <dgm:pt modelId="{258002CF-E7CC-9C48-8255-F212EA1A0357}" type="sibTrans" cxnId="{C5961A4D-7E4F-DF4E-837A-6D64939851FB}">
      <dgm:prSet/>
      <dgm:spPr/>
      <dgm:t>
        <a:bodyPr/>
        <a:lstStyle/>
        <a:p>
          <a:endParaRPr lang="es-AR"/>
        </a:p>
      </dgm:t>
    </dgm:pt>
    <dgm:pt modelId="{80796154-5B6C-684B-A8F6-086FBE1D7B2C}" type="pres">
      <dgm:prSet presAssocID="{732159A8-BEE1-2948-95DC-16BB4984437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FE795961-4695-A34E-9F9F-84601A28AFE3}" type="pres">
      <dgm:prSet presAssocID="{8A6384D9-6C78-D445-ACDE-F344018DE312}" presName="root1" presStyleCnt="0"/>
      <dgm:spPr/>
    </dgm:pt>
    <dgm:pt modelId="{F8AFCE9A-A5B6-A546-9391-A42897A22830}" type="pres">
      <dgm:prSet presAssocID="{8A6384D9-6C78-D445-ACDE-F344018DE312}" presName="LevelOneTextNode" presStyleLbl="node0" presStyleIdx="0" presStyleCnt="1" custScaleY="133287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541BC26E-1EDB-A04D-B3BF-50F1EFEC49D3}" type="pres">
      <dgm:prSet presAssocID="{8A6384D9-6C78-D445-ACDE-F344018DE312}" presName="level2hierChild" presStyleCnt="0"/>
      <dgm:spPr/>
    </dgm:pt>
    <dgm:pt modelId="{6FAD4D90-C7C0-EE44-AC38-4D00B453AAD9}" type="pres">
      <dgm:prSet presAssocID="{8A293E14-EF53-2D4F-96B6-DE85B52483B8}" presName="conn2-1" presStyleLbl="parChTrans1D2" presStyleIdx="0" presStyleCnt="1"/>
      <dgm:spPr/>
      <dgm:t>
        <a:bodyPr/>
        <a:lstStyle/>
        <a:p>
          <a:endParaRPr lang="es-AR"/>
        </a:p>
      </dgm:t>
    </dgm:pt>
    <dgm:pt modelId="{2168B372-AE84-CC4F-86BD-613B95863C56}" type="pres">
      <dgm:prSet presAssocID="{8A293E14-EF53-2D4F-96B6-DE85B52483B8}" presName="connTx" presStyleLbl="parChTrans1D2" presStyleIdx="0" presStyleCnt="1"/>
      <dgm:spPr/>
      <dgm:t>
        <a:bodyPr/>
        <a:lstStyle/>
        <a:p>
          <a:endParaRPr lang="es-AR"/>
        </a:p>
      </dgm:t>
    </dgm:pt>
    <dgm:pt modelId="{C361F30F-8EF1-8A44-8828-4F3A92BBB019}" type="pres">
      <dgm:prSet presAssocID="{C00E7326-8980-4E48-B848-3C88B074CF47}" presName="root2" presStyleCnt="0"/>
      <dgm:spPr/>
    </dgm:pt>
    <dgm:pt modelId="{318524A4-639D-8744-9450-C3AC08956BCE}" type="pres">
      <dgm:prSet presAssocID="{C00E7326-8980-4E48-B848-3C88B074CF47}" presName="LevelTwoTextNode" presStyleLbl="node2" presStyleIdx="0" presStyleCnt="1" custScaleY="593407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076E8B62-5817-4347-A501-490AC738CF96}" type="pres">
      <dgm:prSet presAssocID="{C00E7326-8980-4E48-B848-3C88B074CF47}" presName="level3hierChild" presStyleCnt="0"/>
      <dgm:spPr/>
    </dgm:pt>
    <dgm:pt modelId="{2D2CE49E-969F-B242-BA5F-A8ABB86E52CC}" type="pres">
      <dgm:prSet presAssocID="{57D8DCD9-2ED4-FE47-8753-3E00342CD48E}" presName="conn2-1" presStyleLbl="parChTrans1D3" presStyleIdx="0" presStyleCnt="6"/>
      <dgm:spPr/>
      <dgm:t>
        <a:bodyPr/>
        <a:lstStyle/>
        <a:p>
          <a:endParaRPr lang="es-AR"/>
        </a:p>
      </dgm:t>
    </dgm:pt>
    <dgm:pt modelId="{C37AAB51-FB36-8946-9CC6-803631B0EECF}" type="pres">
      <dgm:prSet presAssocID="{57D8DCD9-2ED4-FE47-8753-3E00342CD48E}" presName="connTx" presStyleLbl="parChTrans1D3" presStyleIdx="0" presStyleCnt="6"/>
      <dgm:spPr/>
      <dgm:t>
        <a:bodyPr/>
        <a:lstStyle/>
        <a:p>
          <a:endParaRPr lang="es-AR"/>
        </a:p>
      </dgm:t>
    </dgm:pt>
    <dgm:pt modelId="{0A94DCF0-ADDD-C141-94CF-2FCADD621C44}" type="pres">
      <dgm:prSet presAssocID="{F7BC864C-6E84-3D44-B346-C3B835531674}" presName="root2" presStyleCnt="0"/>
      <dgm:spPr/>
    </dgm:pt>
    <dgm:pt modelId="{EFE6C30D-A069-4744-B4DA-CF3BC685C3B6}" type="pres">
      <dgm:prSet presAssocID="{F7BC864C-6E84-3D44-B346-C3B835531674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820D31FE-E82B-AD42-BDB0-6CDF25806DC4}" type="pres">
      <dgm:prSet presAssocID="{F7BC864C-6E84-3D44-B346-C3B835531674}" presName="level3hierChild" presStyleCnt="0"/>
      <dgm:spPr/>
    </dgm:pt>
    <dgm:pt modelId="{04599E9D-C43E-6A4D-BC40-2D70422A79D4}" type="pres">
      <dgm:prSet presAssocID="{079D0DB4-5230-024F-A68A-C87996EAF7AB}" presName="conn2-1" presStyleLbl="parChTrans1D3" presStyleIdx="1" presStyleCnt="6"/>
      <dgm:spPr/>
      <dgm:t>
        <a:bodyPr/>
        <a:lstStyle/>
        <a:p>
          <a:endParaRPr lang="es-AR"/>
        </a:p>
      </dgm:t>
    </dgm:pt>
    <dgm:pt modelId="{8ABF7102-8711-D448-A95F-52C00B818288}" type="pres">
      <dgm:prSet presAssocID="{079D0DB4-5230-024F-A68A-C87996EAF7AB}" presName="connTx" presStyleLbl="parChTrans1D3" presStyleIdx="1" presStyleCnt="6"/>
      <dgm:spPr/>
      <dgm:t>
        <a:bodyPr/>
        <a:lstStyle/>
        <a:p>
          <a:endParaRPr lang="es-AR"/>
        </a:p>
      </dgm:t>
    </dgm:pt>
    <dgm:pt modelId="{5DD36814-5EA0-6347-B375-EDA3876CE132}" type="pres">
      <dgm:prSet presAssocID="{2BF05B6D-3517-D146-B13A-97824B089C93}" presName="root2" presStyleCnt="0"/>
      <dgm:spPr/>
    </dgm:pt>
    <dgm:pt modelId="{57B90C12-0AE6-1149-A822-C1779591C277}" type="pres">
      <dgm:prSet presAssocID="{2BF05B6D-3517-D146-B13A-97824B089C93}" presName="LevelTwoTextNode" presStyleLbl="node3" presStyleIdx="1" presStyleCnt="6" custLinFactNeighborX="436" custLinFactNeighborY="-463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470323A-AFF6-7547-AAFE-F41CB4583952}" type="pres">
      <dgm:prSet presAssocID="{2BF05B6D-3517-D146-B13A-97824B089C93}" presName="level3hierChild" presStyleCnt="0"/>
      <dgm:spPr/>
    </dgm:pt>
    <dgm:pt modelId="{3418F570-515B-8940-AF08-49DB4DDBBA0F}" type="pres">
      <dgm:prSet presAssocID="{D53F5FA9-6B97-A940-8CC7-7E598358CA5D}" presName="conn2-1" presStyleLbl="parChTrans1D3" presStyleIdx="2" presStyleCnt="6"/>
      <dgm:spPr/>
      <dgm:t>
        <a:bodyPr/>
        <a:lstStyle/>
        <a:p>
          <a:endParaRPr lang="es-AR"/>
        </a:p>
      </dgm:t>
    </dgm:pt>
    <dgm:pt modelId="{C256E88A-4385-8841-B8CD-698A8B10EFFF}" type="pres">
      <dgm:prSet presAssocID="{D53F5FA9-6B97-A940-8CC7-7E598358CA5D}" presName="connTx" presStyleLbl="parChTrans1D3" presStyleIdx="2" presStyleCnt="6"/>
      <dgm:spPr/>
      <dgm:t>
        <a:bodyPr/>
        <a:lstStyle/>
        <a:p>
          <a:endParaRPr lang="es-AR"/>
        </a:p>
      </dgm:t>
    </dgm:pt>
    <dgm:pt modelId="{A510BBE1-3742-C944-86E2-A91A21571DE7}" type="pres">
      <dgm:prSet presAssocID="{3BF9BE56-0345-F442-AFCC-083C95EA058C}" presName="root2" presStyleCnt="0"/>
      <dgm:spPr/>
    </dgm:pt>
    <dgm:pt modelId="{255EBDC2-BE0D-7140-8168-37E7BD0E1881}" type="pres">
      <dgm:prSet presAssocID="{3BF9BE56-0345-F442-AFCC-083C95EA058C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24389DC0-035F-D54B-BDCD-981F7D996A89}" type="pres">
      <dgm:prSet presAssocID="{3BF9BE56-0345-F442-AFCC-083C95EA058C}" presName="level3hierChild" presStyleCnt="0"/>
      <dgm:spPr/>
    </dgm:pt>
    <dgm:pt modelId="{14C15ED9-F1E5-EC47-9E7E-78050CDF454F}" type="pres">
      <dgm:prSet presAssocID="{523B2130-7355-254A-85A6-53694ECC1861}" presName="conn2-1" presStyleLbl="parChTrans1D4" presStyleIdx="0" presStyleCnt="2"/>
      <dgm:spPr/>
      <dgm:t>
        <a:bodyPr/>
        <a:lstStyle/>
        <a:p>
          <a:endParaRPr lang="es-AR"/>
        </a:p>
      </dgm:t>
    </dgm:pt>
    <dgm:pt modelId="{F7C73E61-69C3-DE48-87AC-72ADA5D89DFC}" type="pres">
      <dgm:prSet presAssocID="{523B2130-7355-254A-85A6-53694ECC1861}" presName="connTx" presStyleLbl="parChTrans1D4" presStyleIdx="0" presStyleCnt="2"/>
      <dgm:spPr/>
      <dgm:t>
        <a:bodyPr/>
        <a:lstStyle/>
        <a:p>
          <a:endParaRPr lang="es-AR"/>
        </a:p>
      </dgm:t>
    </dgm:pt>
    <dgm:pt modelId="{08DA081A-62B0-8D43-A3D2-44578E07E7A2}" type="pres">
      <dgm:prSet presAssocID="{FFDBE75C-4928-6D4A-8D41-4A4E99F2BD64}" presName="root2" presStyleCnt="0"/>
      <dgm:spPr/>
    </dgm:pt>
    <dgm:pt modelId="{BCD1166D-06E6-C54D-93CE-469F9F2C2C03}" type="pres">
      <dgm:prSet presAssocID="{FFDBE75C-4928-6D4A-8D41-4A4E99F2BD64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BBC957E-03EF-EC4F-A049-F485FE8BD4D4}" type="pres">
      <dgm:prSet presAssocID="{FFDBE75C-4928-6D4A-8D41-4A4E99F2BD64}" presName="level3hierChild" presStyleCnt="0"/>
      <dgm:spPr/>
    </dgm:pt>
    <dgm:pt modelId="{3467141F-93FC-8440-B220-0DB20DBAAEB2}" type="pres">
      <dgm:prSet presAssocID="{278F2388-33BB-CC40-8210-C5DC5A406D11}" presName="conn2-1" presStyleLbl="parChTrans1D3" presStyleIdx="3" presStyleCnt="6"/>
      <dgm:spPr/>
      <dgm:t>
        <a:bodyPr/>
        <a:lstStyle/>
        <a:p>
          <a:endParaRPr lang="es-AR"/>
        </a:p>
      </dgm:t>
    </dgm:pt>
    <dgm:pt modelId="{A61E09D9-07A1-294A-804A-5DE80C169975}" type="pres">
      <dgm:prSet presAssocID="{278F2388-33BB-CC40-8210-C5DC5A406D11}" presName="connTx" presStyleLbl="parChTrans1D3" presStyleIdx="3" presStyleCnt="6"/>
      <dgm:spPr/>
      <dgm:t>
        <a:bodyPr/>
        <a:lstStyle/>
        <a:p>
          <a:endParaRPr lang="es-AR"/>
        </a:p>
      </dgm:t>
    </dgm:pt>
    <dgm:pt modelId="{D484AC10-A50C-B148-A256-F1166E32F984}" type="pres">
      <dgm:prSet presAssocID="{A72652EF-E5FC-DF49-8A31-1CC72B48EFDE}" presName="root2" presStyleCnt="0"/>
      <dgm:spPr/>
    </dgm:pt>
    <dgm:pt modelId="{E15F1864-56C6-EF47-8397-30DB239A30EF}" type="pres">
      <dgm:prSet presAssocID="{A72652EF-E5FC-DF49-8A31-1CC72B48EFDE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06123776-FECB-1143-AB2F-80D2EC77267D}" type="pres">
      <dgm:prSet presAssocID="{A72652EF-E5FC-DF49-8A31-1CC72B48EFDE}" presName="level3hierChild" presStyleCnt="0"/>
      <dgm:spPr/>
    </dgm:pt>
    <dgm:pt modelId="{BC8296E8-C3C5-874D-9134-C1F4720DD0E3}" type="pres">
      <dgm:prSet presAssocID="{D8C51AF4-6EAC-CE47-A6AA-AF56D81C74CD}" presName="conn2-1" presStyleLbl="parChTrans1D3" presStyleIdx="4" presStyleCnt="6"/>
      <dgm:spPr/>
      <dgm:t>
        <a:bodyPr/>
        <a:lstStyle/>
        <a:p>
          <a:endParaRPr lang="es-AR"/>
        </a:p>
      </dgm:t>
    </dgm:pt>
    <dgm:pt modelId="{2D870CC7-64F8-E44F-933E-EF81549B8721}" type="pres">
      <dgm:prSet presAssocID="{D8C51AF4-6EAC-CE47-A6AA-AF56D81C74CD}" presName="connTx" presStyleLbl="parChTrans1D3" presStyleIdx="4" presStyleCnt="6"/>
      <dgm:spPr/>
      <dgm:t>
        <a:bodyPr/>
        <a:lstStyle/>
        <a:p>
          <a:endParaRPr lang="es-AR"/>
        </a:p>
      </dgm:t>
    </dgm:pt>
    <dgm:pt modelId="{7DDC8E50-7E86-6F49-840F-0A8BBD891961}" type="pres">
      <dgm:prSet presAssocID="{1803754B-7761-B04F-B318-95EA149BCDE4}" presName="root2" presStyleCnt="0"/>
      <dgm:spPr/>
    </dgm:pt>
    <dgm:pt modelId="{44D1EA09-2DFC-AD45-ABAA-537BFAA29182}" type="pres">
      <dgm:prSet presAssocID="{1803754B-7761-B04F-B318-95EA149BCDE4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361BAEDA-357F-E142-90A0-0B13CB75966A}" type="pres">
      <dgm:prSet presAssocID="{1803754B-7761-B04F-B318-95EA149BCDE4}" presName="level3hierChild" presStyleCnt="0"/>
      <dgm:spPr/>
    </dgm:pt>
    <dgm:pt modelId="{271F0D3A-7AE8-AB4D-A7ED-281D30CE642F}" type="pres">
      <dgm:prSet presAssocID="{754EFF43-1380-1640-BF7E-8E59C9767CB3}" presName="conn2-1" presStyleLbl="parChTrans1D3" presStyleIdx="5" presStyleCnt="6"/>
      <dgm:spPr/>
      <dgm:t>
        <a:bodyPr/>
        <a:lstStyle/>
        <a:p>
          <a:endParaRPr lang="es-AR"/>
        </a:p>
      </dgm:t>
    </dgm:pt>
    <dgm:pt modelId="{56E852BE-641F-5641-BCFA-985569677F77}" type="pres">
      <dgm:prSet presAssocID="{754EFF43-1380-1640-BF7E-8E59C9767CB3}" presName="connTx" presStyleLbl="parChTrans1D3" presStyleIdx="5" presStyleCnt="6"/>
      <dgm:spPr/>
      <dgm:t>
        <a:bodyPr/>
        <a:lstStyle/>
        <a:p>
          <a:endParaRPr lang="es-AR"/>
        </a:p>
      </dgm:t>
    </dgm:pt>
    <dgm:pt modelId="{C2297FA1-5AFA-9B4C-B9ED-22BC14BE0570}" type="pres">
      <dgm:prSet presAssocID="{D3C7875D-53C3-C742-9C22-61DF973CA3D9}" presName="root2" presStyleCnt="0"/>
      <dgm:spPr/>
    </dgm:pt>
    <dgm:pt modelId="{91014BAD-8C67-714E-A3B6-165F6B186A6E}" type="pres">
      <dgm:prSet presAssocID="{D3C7875D-53C3-C742-9C22-61DF973CA3D9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386DA31B-AF62-EE46-ADA2-7CDF891E9E50}" type="pres">
      <dgm:prSet presAssocID="{D3C7875D-53C3-C742-9C22-61DF973CA3D9}" presName="level3hierChild" presStyleCnt="0"/>
      <dgm:spPr/>
    </dgm:pt>
    <dgm:pt modelId="{9FF0FADD-1CBC-BA42-9D74-A91CE3851CAF}" type="pres">
      <dgm:prSet presAssocID="{E894E14B-7768-1241-B7C3-1E2C26D9E339}" presName="conn2-1" presStyleLbl="parChTrans1D4" presStyleIdx="1" presStyleCnt="2"/>
      <dgm:spPr/>
      <dgm:t>
        <a:bodyPr/>
        <a:lstStyle/>
        <a:p>
          <a:endParaRPr lang="es-AR"/>
        </a:p>
      </dgm:t>
    </dgm:pt>
    <dgm:pt modelId="{E3784CDC-308B-7244-910D-C9B75309FD5D}" type="pres">
      <dgm:prSet presAssocID="{E894E14B-7768-1241-B7C3-1E2C26D9E339}" presName="connTx" presStyleLbl="parChTrans1D4" presStyleIdx="1" presStyleCnt="2"/>
      <dgm:spPr/>
      <dgm:t>
        <a:bodyPr/>
        <a:lstStyle/>
        <a:p>
          <a:endParaRPr lang="es-AR"/>
        </a:p>
      </dgm:t>
    </dgm:pt>
    <dgm:pt modelId="{650A2345-0488-2748-B864-248B1AD957D0}" type="pres">
      <dgm:prSet presAssocID="{F5CE5641-A35E-6C48-A764-DB61032DA182}" presName="root2" presStyleCnt="0"/>
      <dgm:spPr/>
    </dgm:pt>
    <dgm:pt modelId="{0DD79B3B-02DE-6346-9EF2-F0BE32CB3282}" type="pres">
      <dgm:prSet presAssocID="{F5CE5641-A35E-6C48-A764-DB61032DA182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D75C7D20-361C-CE42-9B4F-A35DB5C48E1A}" type="pres">
      <dgm:prSet presAssocID="{F5CE5641-A35E-6C48-A764-DB61032DA182}" presName="level3hierChild" presStyleCnt="0"/>
      <dgm:spPr/>
    </dgm:pt>
  </dgm:ptLst>
  <dgm:cxnLst>
    <dgm:cxn modelId="{94BF7CB0-8BA5-4561-AD6D-BA4ED634D385}" type="presOf" srcId="{8A6384D9-6C78-D445-ACDE-F344018DE312}" destId="{F8AFCE9A-A5B6-A546-9391-A42897A22830}" srcOrd="0" destOrd="0" presId="urn:microsoft.com/office/officeart/2008/layout/HorizontalMultiLevelHierarchy"/>
    <dgm:cxn modelId="{DFEC8598-46DC-4AD1-90EF-CEFBBC31001C}" type="presOf" srcId="{E894E14B-7768-1241-B7C3-1E2C26D9E339}" destId="{9FF0FADD-1CBC-BA42-9D74-A91CE3851CAF}" srcOrd="0" destOrd="0" presId="urn:microsoft.com/office/officeart/2008/layout/HorizontalMultiLevelHierarchy"/>
    <dgm:cxn modelId="{BBB3E446-CB8C-4C42-84AC-C5D01572A23C}" type="presOf" srcId="{732159A8-BEE1-2948-95DC-16BB4984437A}" destId="{80796154-5B6C-684B-A8F6-086FBE1D7B2C}" srcOrd="0" destOrd="0" presId="urn:microsoft.com/office/officeart/2008/layout/HorizontalMultiLevelHierarchy"/>
    <dgm:cxn modelId="{AAD34390-9AEB-4AB2-B17D-FD1A31FD8F57}" type="presOf" srcId="{278F2388-33BB-CC40-8210-C5DC5A406D11}" destId="{3467141F-93FC-8440-B220-0DB20DBAAEB2}" srcOrd="0" destOrd="0" presId="urn:microsoft.com/office/officeart/2008/layout/HorizontalMultiLevelHierarchy"/>
    <dgm:cxn modelId="{95749D5B-5A27-6B4F-8A6B-0EBEAC95FEDE}" srcId="{C00E7326-8980-4E48-B848-3C88B074CF47}" destId="{F7BC864C-6E84-3D44-B346-C3B835531674}" srcOrd="0" destOrd="0" parTransId="{57D8DCD9-2ED4-FE47-8753-3E00342CD48E}" sibTransId="{C3F7BC0A-9D7E-D64E-A1C8-B4FE3851EE4C}"/>
    <dgm:cxn modelId="{373017E8-040A-46EA-A428-E974BA369592}" type="presOf" srcId="{A72652EF-E5FC-DF49-8A31-1CC72B48EFDE}" destId="{E15F1864-56C6-EF47-8397-30DB239A30EF}" srcOrd="0" destOrd="0" presId="urn:microsoft.com/office/officeart/2008/layout/HorizontalMultiLevelHierarchy"/>
    <dgm:cxn modelId="{3D6BF84E-4BB9-412F-8FEE-42572BFC506D}" type="presOf" srcId="{F7BC864C-6E84-3D44-B346-C3B835531674}" destId="{EFE6C30D-A069-4744-B4DA-CF3BC685C3B6}" srcOrd="0" destOrd="0" presId="urn:microsoft.com/office/officeart/2008/layout/HorizontalMultiLevelHierarchy"/>
    <dgm:cxn modelId="{B8DF6821-EB5B-4EEF-96D5-C4341F8E89EE}" type="presOf" srcId="{E894E14B-7768-1241-B7C3-1E2C26D9E339}" destId="{E3784CDC-308B-7244-910D-C9B75309FD5D}" srcOrd="1" destOrd="0" presId="urn:microsoft.com/office/officeart/2008/layout/HorizontalMultiLevelHierarchy"/>
    <dgm:cxn modelId="{1AE52D38-A290-F248-9844-8D6B7B40DD1F}" srcId="{C00E7326-8980-4E48-B848-3C88B074CF47}" destId="{2BF05B6D-3517-D146-B13A-97824B089C93}" srcOrd="1" destOrd="0" parTransId="{079D0DB4-5230-024F-A68A-C87996EAF7AB}" sibTransId="{BB687035-29B8-3D42-8D7A-146A66EC7782}"/>
    <dgm:cxn modelId="{025E7625-AFB5-420A-A6A3-A4ACEDA9FCCA}" type="presOf" srcId="{D53F5FA9-6B97-A940-8CC7-7E598358CA5D}" destId="{3418F570-515B-8940-AF08-49DB4DDBBA0F}" srcOrd="0" destOrd="0" presId="urn:microsoft.com/office/officeart/2008/layout/HorizontalMultiLevelHierarchy"/>
    <dgm:cxn modelId="{15E1B439-06C8-4912-9E5F-682C6A3274E6}" type="presOf" srcId="{1803754B-7761-B04F-B318-95EA149BCDE4}" destId="{44D1EA09-2DFC-AD45-ABAA-537BFAA29182}" srcOrd="0" destOrd="0" presId="urn:microsoft.com/office/officeart/2008/layout/HorizontalMultiLevelHierarchy"/>
    <dgm:cxn modelId="{9BDCE1EC-CEBB-41FF-9126-C7C157240179}" type="presOf" srcId="{079D0DB4-5230-024F-A68A-C87996EAF7AB}" destId="{04599E9D-C43E-6A4D-BC40-2D70422A79D4}" srcOrd="0" destOrd="0" presId="urn:microsoft.com/office/officeart/2008/layout/HorizontalMultiLevelHierarchy"/>
    <dgm:cxn modelId="{FA1BAAA6-E067-184E-8957-7AA7DD0E36CA}" srcId="{C00E7326-8980-4E48-B848-3C88B074CF47}" destId="{A72652EF-E5FC-DF49-8A31-1CC72B48EFDE}" srcOrd="3" destOrd="0" parTransId="{278F2388-33BB-CC40-8210-C5DC5A406D11}" sibTransId="{6402FE61-0573-9849-AD57-057E5E478E00}"/>
    <dgm:cxn modelId="{51F61E3E-309B-494B-8518-23ABF9321D75}" type="presOf" srcId="{8A293E14-EF53-2D4F-96B6-DE85B52483B8}" destId="{2168B372-AE84-CC4F-86BD-613B95863C56}" srcOrd="1" destOrd="0" presId="urn:microsoft.com/office/officeart/2008/layout/HorizontalMultiLevelHierarchy"/>
    <dgm:cxn modelId="{8F849125-9815-4411-A987-EF8E06335D00}" type="presOf" srcId="{D3C7875D-53C3-C742-9C22-61DF973CA3D9}" destId="{91014BAD-8C67-714E-A3B6-165F6B186A6E}" srcOrd="0" destOrd="0" presId="urn:microsoft.com/office/officeart/2008/layout/HorizontalMultiLevelHierarchy"/>
    <dgm:cxn modelId="{1DB3EFA1-4A01-6440-867F-476F524A8CD3}" srcId="{C00E7326-8980-4E48-B848-3C88B074CF47}" destId="{3BF9BE56-0345-F442-AFCC-083C95EA058C}" srcOrd="2" destOrd="0" parTransId="{D53F5FA9-6B97-A940-8CC7-7E598358CA5D}" sibTransId="{0BC85FCF-8B6E-FC4E-BB4E-3C83BA60E840}"/>
    <dgm:cxn modelId="{8A1D20CB-1F07-4CA7-A79D-B0D7239CE1FD}" type="presOf" srcId="{278F2388-33BB-CC40-8210-C5DC5A406D11}" destId="{A61E09D9-07A1-294A-804A-5DE80C169975}" srcOrd="1" destOrd="0" presId="urn:microsoft.com/office/officeart/2008/layout/HorizontalMultiLevelHierarchy"/>
    <dgm:cxn modelId="{7C650F90-747A-4600-86F8-46035F60E885}" type="presOf" srcId="{8A293E14-EF53-2D4F-96B6-DE85B52483B8}" destId="{6FAD4D90-C7C0-EE44-AC38-4D00B453AAD9}" srcOrd="0" destOrd="0" presId="urn:microsoft.com/office/officeart/2008/layout/HorizontalMultiLevelHierarchy"/>
    <dgm:cxn modelId="{E6F55E53-07AC-4451-88E6-D6C2B159DA8E}" type="presOf" srcId="{754EFF43-1380-1640-BF7E-8E59C9767CB3}" destId="{271F0D3A-7AE8-AB4D-A7ED-281D30CE642F}" srcOrd="0" destOrd="0" presId="urn:microsoft.com/office/officeart/2008/layout/HorizontalMultiLevelHierarchy"/>
    <dgm:cxn modelId="{14346D05-7E5B-024B-85B7-7D0FA5284B88}" srcId="{732159A8-BEE1-2948-95DC-16BB4984437A}" destId="{8A6384D9-6C78-D445-ACDE-F344018DE312}" srcOrd="0" destOrd="0" parTransId="{B6B2EF63-D8F6-6345-82E6-B7DF6D1850BF}" sibTransId="{1FACFA30-08EC-4648-AD43-19FC3C832EBB}"/>
    <dgm:cxn modelId="{A86B3387-FA3C-9947-B4BD-3EDC184D7D62}" srcId="{D3C7875D-53C3-C742-9C22-61DF973CA3D9}" destId="{F5CE5641-A35E-6C48-A764-DB61032DA182}" srcOrd="0" destOrd="0" parTransId="{E894E14B-7768-1241-B7C3-1E2C26D9E339}" sibTransId="{1C2F886C-457E-244E-B6BA-BC43E7117348}"/>
    <dgm:cxn modelId="{103B74AC-CF94-40D8-88FF-37B6B027231F}" type="presOf" srcId="{F5CE5641-A35E-6C48-A764-DB61032DA182}" destId="{0DD79B3B-02DE-6346-9EF2-F0BE32CB3282}" srcOrd="0" destOrd="0" presId="urn:microsoft.com/office/officeart/2008/layout/HorizontalMultiLevelHierarchy"/>
    <dgm:cxn modelId="{8EB1E93C-6E76-4D2F-89BD-C773704EA18C}" type="presOf" srcId="{523B2130-7355-254A-85A6-53694ECC1861}" destId="{14C15ED9-F1E5-EC47-9E7E-78050CDF454F}" srcOrd="0" destOrd="0" presId="urn:microsoft.com/office/officeart/2008/layout/HorizontalMultiLevelHierarchy"/>
    <dgm:cxn modelId="{9A49AA65-8E7A-5046-8747-6CE0E0DC0F33}" srcId="{3BF9BE56-0345-F442-AFCC-083C95EA058C}" destId="{FFDBE75C-4928-6D4A-8D41-4A4E99F2BD64}" srcOrd="0" destOrd="0" parTransId="{523B2130-7355-254A-85A6-53694ECC1861}" sibTransId="{5E320AAB-A2A8-D949-9474-5723DE5FAF79}"/>
    <dgm:cxn modelId="{C669ABCC-A621-4385-99FE-1E887A336BD3}" type="presOf" srcId="{57D8DCD9-2ED4-FE47-8753-3E00342CD48E}" destId="{2D2CE49E-969F-B242-BA5F-A8ABB86E52CC}" srcOrd="0" destOrd="0" presId="urn:microsoft.com/office/officeart/2008/layout/HorizontalMultiLevelHierarchy"/>
    <dgm:cxn modelId="{1ECFF530-2A9B-4A24-9AAE-E2C8B9C2E2D0}" type="presOf" srcId="{079D0DB4-5230-024F-A68A-C87996EAF7AB}" destId="{8ABF7102-8711-D448-A95F-52C00B818288}" srcOrd="1" destOrd="0" presId="urn:microsoft.com/office/officeart/2008/layout/HorizontalMultiLevelHierarchy"/>
    <dgm:cxn modelId="{BEE1DED3-F832-4C66-A4ED-8BD814202FDD}" type="presOf" srcId="{D8C51AF4-6EAC-CE47-A6AA-AF56D81C74CD}" destId="{2D870CC7-64F8-E44F-933E-EF81549B8721}" srcOrd="1" destOrd="0" presId="urn:microsoft.com/office/officeart/2008/layout/HorizontalMultiLevelHierarchy"/>
    <dgm:cxn modelId="{86ABFBCA-3EC1-447B-9DB8-E3AD7C9A4FF0}" type="presOf" srcId="{D8C51AF4-6EAC-CE47-A6AA-AF56D81C74CD}" destId="{BC8296E8-C3C5-874D-9134-C1F4720DD0E3}" srcOrd="0" destOrd="0" presId="urn:microsoft.com/office/officeart/2008/layout/HorizontalMultiLevelHierarchy"/>
    <dgm:cxn modelId="{19ADC5D2-16C4-4B20-AC22-601A89FC9B00}" type="presOf" srcId="{754EFF43-1380-1640-BF7E-8E59C9767CB3}" destId="{56E852BE-641F-5641-BCFA-985569677F77}" srcOrd="1" destOrd="0" presId="urn:microsoft.com/office/officeart/2008/layout/HorizontalMultiLevelHierarchy"/>
    <dgm:cxn modelId="{33929443-A977-4106-83E1-173E733D5F5D}" type="presOf" srcId="{3BF9BE56-0345-F442-AFCC-083C95EA058C}" destId="{255EBDC2-BE0D-7140-8168-37E7BD0E1881}" srcOrd="0" destOrd="0" presId="urn:microsoft.com/office/officeart/2008/layout/HorizontalMultiLevelHierarchy"/>
    <dgm:cxn modelId="{57DBF7A4-A8C6-4D68-8268-4E773ABD8FF9}" type="presOf" srcId="{523B2130-7355-254A-85A6-53694ECC1861}" destId="{F7C73E61-69C3-DE48-87AC-72ADA5D89DFC}" srcOrd="1" destOrd="0" presId="urn:microsoft.com/office/officeart/2008/layout/HorizontalMultiLevelHierarchy"/>
    <dgm:cxn modelId="{B92B741B-A7E9-1348-BDE0-68217B8800C1}" srcId="{8A6384D9-6C78-D445-ACDE-F344018DE312}" destId="{C00E7326-8980-4E48-B848-3C88B074CF47}" srcOrd="0" destOrd="0" parTransId="{8A293E14-EF53-2D4F-96B6-DE85B52483B8}" sibTransId="{9A93A40C-BA57-0847-BA96-4A7E5FC5B9EA}"/>
    <dgm:cxn modelId="{B2F05EDC-DF89-634A-B306-0A097D73D822}" srcId="{C00E7326-8980-4E48-B848-3C88B074CF47}" destId="{D3C7875D-53C3-C742-9C22-61DF973CA3D9}" srcOrd="5" destOrd="0" parTransId="{754EFF43-1380-1640-BF7E-8E59C9767CB3}" sibTransId="{C986C6A9-9B27-C644-A9B3-ADC31325FDA8}"/>
    <dgm:cxn modelId="{C5961A4D-7E4F-DF4E-837A-6D64939851FB}" srcId="{C00E7326-8980-4E48-B848-3C88B074CF47}" destId="{1803754B-7761-B04F-B318-95EA149BCDE4}" srcOrd="4" destOrd="0" parTransId="{D8C51AF4-6EAC-CE47-A6AA-AF56D81C74CD}" sibTransId="{258002CF-E7CC-9C48-8255-F212EA1A0357}"/>
    <dgm:cxn modelId="{D8DA21E4-CB27-4D83-B132-34BA7EC258D3}" type="presOf" srcId="{C00E7326-8980-4E48-B848-3C88B074CF47}" destId="{318524A4-639D-8744-9450-C3AC08956BCE}" srcOrd="0" destOrd="0" presId="urn:microsoft.com/office/officeart/2008/layout/HorizontalMultiLevelHierarchy"/>
    <dgm:cxn modelId="{619C3F9C-C447-4A99-88FE-1D775EAAAA42}" type="presOf" srcId="{57D8DCD9-2ED4-FE47-8753-3E00342CD48E}" destId="{C37AAB51-FB36-8946-9CC6-803631B0EECF}" srcOrd="1" destOrd="0" presId="urn:microsoft.com/office/officeart/2008/layout/HorizontalMultiLevelHierarchy"/>
    <dgm:cxn modelId="{DE642ED0-3CC3-48FA-AEE9-EE3947AEC74B}" type="presOf" srcId="{D53F5FA9-6B97-A940-8CC7-7E598358CA5D}" destId="{C256E88A-4385-8841-B8CD-698A8B10EFFF}" srcOrd="1" destOrd="0" presId="urn:microsoft.com/office/officeart/2008/layout/HorizontalMultiLevelHierarchy"/>
    <dgm:cxn modelId="{631BB3C3-63ED-4EF3-8017-1CA2ED89067A}" type="presOf" srcId="{FFDBE75C-4928-6D4A-8D41-4A4E99F2BD64}" destId="{BCD1166D-06E6-C54D-93CE-469F9F2C2C03}" srcOrd="0" destOrd="0" presId="urn:microsoft.com/office/officeart/2008/layout/HorizontalMultiLevelHierarchy"/>
    <dgm:cxn modelId="{7325E5C1-D282-4208-8C69-4D862526A29E}" type="presOf" srcId="{2BF05B6D-3517-D146-B13A-97824B089C93}" destId="{57B90C12-0AE6-1149-A822-C1779591C277}" srcOrd="0" destOrd="0" presId="urn:microsoft.com/office/officeart/2008/layout/HorizontalMultiLevelHierarchy"/>
    <dgm:cxn modelId="{06189FF2-2D23-433E-940B-16871F1EDB74}" type="presParOf" srcId="{80796154-5B6C-684B-A8F6-086FBE1D7B2C}" destId="{FE795961-4695-A34E-9F9F-84601A28AFE3}" srcOrd="0" destOrd="0" presId="urn:microsoft.com/office/officeart/2008/layout/HorizontalMultiLevelHierarchy"/>
    <dgm:cxn modelId="{652F62B0-F903-4198-9621-C62EF3CDAF8A}" type="presParOf" srcId="{FE795961-4695-A34E-9F9F-84601A28AFE3}" destId="{F8AFCE9A-A5B6-A546-9391-A42897A22830}" srcOrd="0" destOrd="0" presId="urn:microsoft.com/office/officeart/2008/layout/HorizontalMultiLevelHierarchy"/>
    <dgm:cxn modelId="{AE987537-4CA5-4AF6-B8B7-A6C4EDF2E27F}" type="presParOf" srcId="{FE795961-4695-A34E-9F9F-84601A28AFE3}" destId="{541BC26E-1EDB-A04D-B3BF-50F1EFEC49D3}" srcOrd="1" destOrd="0" presId="urn:microsoft.com/office/officeart/2008/layout/HorizontalMultiLevelHierarchy"/>
    <dgm:cxn modelId="{9D42F6AE-3597-446E-B134-691F14122D59}" type="presParOf" srcId="{541BC26E-1EDB-A04D-B3BF-50F1EFEC49D3}" destId="{6FAD4D90-C7C0-EE44-AC38-4D00B453AAD9}" srcOrd="0" destOrd="0" presId="urn:microsoft.com/office/officeart/2008/layout/HorizontalMultiLevelHierarchy"/>
    <dgm:cxn modelId="{234E7073-65EF-4610-B4C4-7BAFEACF1A56}" type="presParOf" srcId="{6FAD4D90-C7C0-EE44-AC38-4D00B453AAD9}" destId="{2168B372-AE84-CC4F-86BD-613B95863C56}" srcOrd="0" destOrd="0" presId="urn:microsoft.com/office/officeart/2008/layout/HorizontalMultiLevelHierarchy"/>
    <dgm:cxn modelId="{193006D7-58CF-46A5-B463-002F30449CA5}" type="presParOf" srcId="{541BC26E-1EDB-A04D-B3BF-50F1EFEC49D3}" destId="{C361F30F-8EF1-8A44-8828-4F3A92BBB019}" srcOrd="1" destOrd="0" presId="urn:microsoft.com/office/officeart/2008/layout/HorizontalMultiLevelHierarchy"/>
    <dgm:cxn modelId="{A4812650-0ECD-4711-B56B-256712EE6EA8}" type="presParOf" srcId="{C361F30F-8EF1-8A44-8828-4F3A92BBB019}" destId="{318524A4-639D-8744-9450-C3AC08956BCE}" srcOrd="0" destOrd="0" presId="urn:microsoft.com/office/officeart/2008/layout/HorizontalMultiLevelHierarchy"/>
    <dgm:cxn modelId="{DB9773C5-5A27-4E76-8240-E3964006F410}" type="presParOf" srcId="{C361F30F-8EF1-8A44-8828-4F3A92BBB019}" destId="{076E8B62-5817-4347-A501-490AC738CF96}" srcOrd="1" destOrd="0" presId="urn:microsoft.com/office/officeart/2008/layout/HorizontalMultiLevelHierarchy"/>
    <dgm:cxn modelId="{A8325168-0FD3-4329-8D2A-89D1F1CFA225}" type="presParOf" srcId="{076E8B62-5817-4347-A501-490AC738CF96}" destId="{2D2CE49E-969F-B242-BA5F-A8ABB86E52CC}" srcOrd="0" destOrd="0" presId="urn:microsoft.com/office/officeart/2008/layout/HorizontalMultiLevelHierarchy"/>
    <dgm:cxn modelId="{5E26D2DE-B848-4E3F-89DD-CCB1EDE042EC}" type="presParOf" srcId="{2D2CE49E-969F-B242-BA5F-A8ABB86E52CC}" destId="{C37AAB51-FB36-8946-9CC6-803631B0EECF}" srcOrd="0" destOrd="0" presId="urn:microsoft.com/office/officeart/2008/layout/HorizontalMultiLevelHierarchy"/>
    <dgm:cxn modelId="{31369F51-4773-4E98-AD42-61760BCE0B81}" type="presParOf" srcId="{076E8B62-5817-4347-A501-490AC738CF96}" destId="{0A94DCF0-ADDD-C141-94CF-2FCADD621C44}" srcOrd="1" destOrd="0" presId="urn:microsoft.com/office/officeart/2008/layout/HorizontalMultiLevelHierarchy"/>
    <dgm:cxn modelId="{3846B636-BADB-4C3D-8983-AF03E85400B3}" type="presParOf" srcId="{0A94DCF0-ADDD-C141-94CF-2FCADD621C44}" destId="{EFE6C30D-A069-4744-B4DA-CF3BC685C3B6}" srcOrd="0" destOrd="0" presId="urn:microsoft.com/office/officeart/2008/layout/HorizontalMultiLevelHierarchy"/>
    <dgm:cxn modelId="{B9FE5E83-4375-4CB2-8744-6DB81B8DDD98}" type="presParOf" srcId="{0A94DCF0-ADDD-C141-94CF-2FCADD621C44}" destId="{820D31FE-E82B-AD42-BDB0-6CDF25806DC4}" srcOrd="1" destOrd="0" presId="urn:microsoft.com/office/officeart/2008/layout/HorizontalMultiLevelHierarchy"/>
    <dgm:cxn modelId="{349E5B09-E063-479E-ABCB-4626DACD9581}" type="presParOf" srcId="{076E8B62-5817-4347-A501-490AC738CF96}" destId="{04599E9D-C43E-6A4D-BC40-2D70422A79D4}" srcOrd="2" destOrd="0" presId="urn:microsoft.com/office/officeart/2008/layout/HorizontalMultiLevelHierarchy"/>
    <dgm:cxn modelId="{FF699C46-B1C8-47ED-90DD-F8A4BB92594A}" type="presParOf" srcId="{04599E9D-C43E-6A4D-BC40-2D70422A79D4}" destId="{8ABF7102-8711-D448-A95F-52C00B818288}" srcOrd="0" destOrd="0" presId="urn:microsoft.com/office/officeart/2008/layout/HorizontalMultiLevelHierarchy"/>
    <dgm:cxn modelId="{71199FA9-C12D-4E6C-AA97-A2D78D47DD51}" type="presParOf" srcId="{076E8B62-5817-4347-A501-490AC738CF96}" destId="{5DD36814-5EA0-6347-B375-EDA3876CE132}" srcOrd="3" destOrd="0" presId="urn:microsoft.com/office/officeart/2008/layout/HorizontalMultiLevelHierarchy"/>
    <dgm:cxn modelId="{BF66112D-DC30-4D96-A289-867D2D1E7F8A}" type="presParOf" srcId="{5DD36814-5EA0-6347-B375-EDA3876CE132}" destId="{57B90C12-0AE6-1149-A822-C1779591C277}" srcOrd="0" destOrd="0" presId="urn:microsoft.com/office/officeart/2008/layout/HorizontalMultiLevelHierarchy"/>
    <dgm:cxn modelId="{F8C22482-84F7-489B-A04B-811B02387172}" type="presParOf" srcId="{5DD36814-5EA0-6347-B375-EDA3876CE132}" destId="{F470323A-AFF6-7547-AAFE-F41CB4583952}" srcOrd="1" destOrd="0" presId="urn:microsoft.com/office/officeart/2008/layout/HorizontalMultiLevelHierarchy"/>
    <dgm:cxn modelId="{4D1F1448-4D38-4A2A-9F4D-D44D993372BE}" type="presParOf" srcId="{076E8B62-5817-4347-A501-490AC738CF96}" destId="{3418F570-515B-8940-AF08-49DB4DDBBA0F}" srcOrd="4" destOrd="0" presId="urn:microsoft.com/office/officeart/2008/layout/HorizontalMultiLevelHierarchy"/>
    <dgm:cxn modelId="{68A4FE57-4D9C-436D-A197-4DE880D0175D}" type="presParOf" srcId="{3418F570-515B-8940-AF08-49DB4DDBBA0F}" destId="{C256E88A-4385-8841-B8CD-698A8B10EFFF}" srcOrd="0" destOrd="0" presId="urn:microsoft.com/office/officeart/2008/layout/HorizontalMultiLevelHierarchy"/>
    <dgm:cxn modelId="{C6B232E1-E106-41A1-851D-308F19913025}" type="presParOf" srcId="{076E8B62-5817-4347-A501-490AC738CF96}" destId="{A510BBE1-3742-C944-86E2-A91A21571DE7}" srcOrd="5" destOrd="0" presId="urn:microsoft.com/office/officeart/2008/layout/HorizontalMultiLevelHierarchy"/>
    <dgm:cxn modelId="{D8216F27-A822-435A-9145-5F1DD2B545C3}" type="presParOf" srcId="{A510BBE1-3742-C944-86E2-A91A21571DE7}" destId="{255EBDC2-BE0D-7140-8168-37E7BD0E1881}" srcOrd="0" destOrd="0" presId="urn:microsoft.com/office/officeart/2008/layout/HorizontalMultiLevelHierarchy"/>
    <dgm:cxn modelId="{69BA29C8-A51E-481D-994B-1E28BCA74186}" type="presParOf" srcId="{A510BBE1-3742-C944-86E2-A91A21571DE7}" destId="{24389DC0-035F-D54B-BDCD-981F7D996A89}" srcOrd="1" destOrd="0" presId="urn:microsoft.com/office/officeart/2008/layout/HorizontalMultiLevelHierarchy"/>
    <dgm:cxn modelId="{1AF7E346-086E-4AC0-A9BB-E0CAC9A5CDF5}" type="presParOf" srcId="{24389DC0-035F-D54B-BDCD-981F7D996A89}" destId="{14C15ED9-F1E5-EC47-9E7E-78050CDF454F}" srcOrd="0" destOrd="0" presId="urn:microsoft.com/office/officeart/2008/layout/HorizontalMultiLevelHierarchy"/>
    <dgm:cxn modelId="{3294A125-2493-4CBE-AD15-479133F226A1}" type="presParOf" srcId="{14C15ED9-F1E5-EC47-9E7E-78050CDF454F}" destId="{F7C73E61-69C3-DE48-87AC-72ADA5D89DFC}" srcOrd="0" destOrd="0" presId="urn:microsoft.com/office/officeart/2008/layout/HorizontalMultiLevelHierarchy"/>
    <dgm:cxn modelId="{8BBBE91F-FB05-4258-8D15-C5880D3EE216}" type="presParOf" srcId="{24389DC0-035F-D54B-BDCD-981F7D996A89}" destId="{08DA081A-62B0-8D43-A3D2-44578E07E7A2}" srcOrd="1" destOrd="0" presId="urn:microsoft.com/office/officeart/2008/layout/HorizontalMultiLevelHierarchy"/>
    <dgm:cxn modelId="{6063D186-2DB7-468C-BF39-F6CA37243F0A}" type="presParOf" srcId="{08DA081A-62B0-8D43-A3D2-44578E07E7A2}" destId="{BCD1166D-06E6-C54D-93CE-469F9F2C2C03}" srcOrd="0" destOrd="0" presId="urn:microsoft.com/office/officeart/2008/layout/HorizontalMultiLevelHierarchy"/>
    <dgm:cxn modelId="{7F1EC05A-3BD6-4F3C-9E0F-94B8BD04C4AB}" type="presParOf" srcId="{08DA081A-62B0-8D43-A3D2-44578E07E7A2}" destId="{FBBC957E-03EF-EC4F-A049-F485FE8BD4D4}" srcOrd="1" destOrd="0" presId="urn:microsoft.com/office/officeart/2008/layout/HorizontalMultiLevelHierarchy"/>
    <dgm:cxn modelId="{E4243263-529A-43CF-AF5F-5210453BB7C8}" type="presParOf" srcId="{076E8B62-5817-4347-A501-490AC738CF96}" destId="{3467141F-93FC-8440-B220-0DB20DBAAEB2}" srcOrd="6" destOrd="0" presId="urn:microsoft.com/office/officeart/2008/layout/HorizontalMultiLevelHierarchy"/>
    <dgm:cxn modelId="{374A2BC0-1EB0-47E3-8CFC-43EE3CF91403}" type="presParOf" srcId="{3467141F-93FC-8440-B220-0DB20DBAAEB2}" destId="{A61E09D9-07A1-294A-804A-5DE80C169975}" srcOrd="0" destOrd="0" presId="urn:microsoft.com/office/officeart/2008/layout/HorizontalMultiLevelHierarchy"/>
    <dgm:cxn modelId="{6B561A65-430B-45A3-A5CD-A64A18B9FC9D}" type="presParOf" srcId="{076E8B62-5817-4347-A501-490AC738CF96}" destId="{D484AC10-A50C-B148-A256-F1166E32F984}" srcOrd="7" destOrd="0" presId="urn:microsoft.com/office/officeart/2008/layout/HorizontalMultiLevelHierarchy"/>
    <dgm:cxn modelId="{239B71AF-1002-4F80-A275-FF5FB09B88A0}" type="presParOf" srcId="{D484AC10-A50C-B148-A256-F1166E32F984}" destId="{E15F1864-56C6-EF47-8397-30DB239A30EF}" srcOrd="0" destOrd="0" presId="urn:microsoft.com/office/officeart/2008/layout/HorizontalMultiLevelHierarchy"/>
    <dgm:cxn modelId="{0C0EBE02-BCB1-41EB-9E3C-73BDB472AEAC}" type="presParOf" srcId="{D484AC10-A50C-B148-A256-F1166E32F984}" destId="{06123776-FECB-1143-AB2F-80D2EC77267D}" srcOrd="1" destOrd="0" presId="urn:microsoft.com/office/officeart/2008/layout/HorizontalMultiLevelHierarchy"/>
    <dgm:cxn modelId="{6E1F95A9-BE98-47A6-B9AD-E14B13793267}" type="presParOf" srcId="{076E8B62-5817-4347-A501-490AC738CF96}" destId="{BC8296E8-C3C5-874D-9134-C1F4720DD0E3}" srcOrd="8" destOrd="0" presId="urn:microsoft.com/office/officeart/2008/layout/HorizontalMultiLevelHierarchy"/>
    <dgm:cxn modelId="{5A88DAEC-CEBE-4A2C-BFA8-12664F09E344}" type="presParOf" srcId="{BC8296E8-C3C5-874D-9134-C1F4720DD0E3}" destId="{2D870CC7-64F8-E44F-933E-EF81549B8721}" srcOrd="0" destOrd="0" presId="urn:microsoft.com/office/officeart/2008/layout/HorizontalMultiLevelHierarchy"/>
    <dgm:cxn modelId="{C60B96C8-AAC9-4E0B-8985-59BD384652AC}" type="presParOf" srcId="{076E8B62-5817-4347-A501-490AC738CF96}" destId="{7DDC8E50-7E86-6F49-840F-0A8BBD891961}" srcOrd="9" destOrd="0" presId="urn:microsoft.com/office/officeart/2008/layout/HorizontalMultiLevelHierarchy"/>
    <dgm:cxn modelId="{F30A68FA-A51A-4B58-8F28-AF789A931D23}" type="presParOf" srcId="{7DDC8E50-7E86-6F49-840F-0A8BBD891961}" destId="{44D1EA09-2DFC-AD45-ABAA-537BFAA29182}" srcOrd="0" destOrd="0" presId="urn:microsoft.com/office/officeart/2008/layout/HorizontalMultiLevelHierarchy"/>
    <dgm:cxn modelId="{EAFF933A-007E-48FC-983E-84F048CBA19C}" type="presParOf" srcId="{7DDC8E50-7E86-6F49-840F-0A8BBD891961}" destId="{361BAEDA-357F-E142-90A0-0B13CB75966A}" srcOrd="1" destOrd="0" presId="urn:microsoft.com/office/officeart/2008/layout/HorizontalMultiLevelHierarchy"/>
    <dgm:cxn modelId="{78D85CE0-5E10-4F68-A12C-39516CC71B21}" type="presParOf" srcId="{076E8B62-5817-4347-A501-490AC738CF96}" destId="{271F0D3A-7AE8-AB4D-A7ED-281D30CE642F}" srcOrd="10" destOrd="0" presId="urn:microsoft.com/office/officeart/2008/layout/HorizontalMultiLevelHierarchy"/>
    <dgm:cxn modelId="{DB1E403C-164D-4325-9175-BFFDC4073B88}" type="presParOf" srcId="{271F0D3A-7AE8-AB4D-A7ED-281D30CE642F}" destId="{56E852BE-641F-5641-BCFA-985569677F77}" srcOrd="0" destOrd="0" presId="urn:microsoft.com/office/officeart/2008/layout/HorizontalMultiLevelHierarchy"/>
    <dgm:cxn modelId="{38B90751-25AF-473D-8BC1-CF7E376A2370}" type="presParOf" srcId="{076E8B62-5817-4347-A501-490AC738CF96}" destId="{C2297FA1-5AFA-9B4C-B9ED-22BC14BE0570}" srcOrd="11" destOrd="0" presId="urn:microsoft.com/office/officeart/2008/layout/HorizontalMultiLevelHierarchy"/>
    <dgm:cxn modelId="{E0EBA27E-00A9-4927-8009-50A9DAB892D4}" type="presParOf" srcId="{C2297FA1-5AFA-9B4C-B9ED-22BC14BE0570}" destId="{91014BAD-8C67-714E-A3B6-165F6B186A6E}" srcOrd="0" destOrd="0" presId="urn:microsoft.com/office/officeart/2008/layout/HorizontalMultiLevelHierarchy"/>
    <dgm:cxn modelId="{7460371F-78E1-4EB7-8AF6-98333A611205}" type="presParOf" srcId="{C2297FA1-5AFA-9B4C-B9ED-22BC14BE0570}" destId="{386DA31B-AF62-EE46-ADA2-7CDF891E9E50}" srcOrd="1" destOrd="0" presId="urn:microsoft.com/office/officeart/2008/layout/HorizontalMultiLevelHierarchy"/>
    <dgm:cxn modelId="{3559A56B-DD91-4944-A93D-76740BB226AA}" type="presParOf" srcId="{386DA31B-AF62-EE46-ADA2-7CDF891E9E50}" destId="{9FF0FADD-1CBC-BA42-9D74-A91CE3851CAF}" srcOrd="0" destOrd="0" presId="urn:microsoft.com/office/officeart/2008/layout/HorizontalMultiLevelHierarchy"/>
    <dgm:cxn modelId="{09344DBD-0D49-4C35-B92D-D107A0C5272E}" type="presParOf" srcId="{9FF0FADD-1CBC-BA42-9D74-A91CE3851CAF}" destId="{E3784CDC-308B-7244-910D-C9B75309FD5D}" srcOrd="0" destOrd="0" presId="urn:microsoft.com/office/officeart/2008/layout/HorizontalMultiLevelHierarchy"/>
    <dgm:cxn modelId="{F574DDD9-2591-4E1A-AA29-23A6800D3A8B}" type="presParOf" srcId="{386DA31B-AF62-EE46-ADA2-7CDF891E9E50}" destId="{650A2345-0488-2748-B864-248B1AD957D0}" srcOrd="1" destOrd="0" presId="urn:microsoft.com/office/officeart/2008/layout/HorizontalMultiLevelHierarchy"/>
    <dgm:cxn modelId="{DF61EC89-18AC-47B2-90C7-E92EC05AB1CE}" type="presParOf" srcId="{650A2345-0488-2748-B864-248B1AD957D0}" destId="{0DD79B3B-02DE-6346-9EF2-F0BE32CB3282}" srcOrd="0" destOrd="0" presId="urn:microsoft.com/office/officeart/2008/layout/HorizontalMultiLevelHierarchy"/>
    <dgm:cxn modelId="{D47E10BC-978E-4F4C-8718-248E1025117F}" type="presParOf" srcId="{650A2345-0488-2748-B864-248B1AD957D0}" destId="{D75C7D20-361C-CE42-9B4F-A35DB5C48E1A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F9DAAC-9E86-DF4B-B76E-B250A16AB0C6}" type="doc">
      <dgm:prSet loTypeId="urn:microsoft.com/office/officeart/2005/8/layout/default#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79C19750-0642-504D-B72E-A70D791ABA81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Panels</a:t>
          </a:r>
          <a:endParaRPr lang="es-AR" dirty="0"/>
        </a:p>
      </dgm:t>
    </dgm:pt>
    <dgm:pt modelId="{BEBC0932-40EB-FF4C-BEC5-B5BA3171D50D}" type="parTrans" cxnId="{5F91933C-BD33-094B-B55F-7A473742169B}">
      <dgm:prSet/>
      <dgm:spPr/>
      <dgm:t>
        <a:bodyPr/>
        <a:lstStyle/>
        <a:p>
          <a:endParaRPr lang="es-AR"/>
        </a:p>
      </dgm:t>
    </dgm:pt>
    <dgm:pt modelId="{1EF33514-7115-5B42-915D-DB52B87F3F21}" type="sibTrans" cxnId="{5F91933C-BD33-094B-B55F-7A473742169B}">
      <dgm:prSet/>
      <dgm:spPr/>
      <dgm:t>
        <a:bodyPr/>
        <a:lstStyle/>
        <a:p>
          <a:endParaRPr lang="es-AR"/>
        </a:p>
      </dgm:t>
    </dgm:pt>
    <dgm:pt modelId="{8D14D226-9308-084B-A113-6F2726AC0871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Forms (BA API)</a:t>
          </a:r>
          <a:endParaRPr lang="es-AR" dirty="0"/>
        </a:p>
      </dgm:t>
    </dgm:pt>
    <dgm:pt modelId="{DE8C2477-BE0F-754D-BEB9-E465C738BE0C}" type="parTrans" cxnId="{C50951E9-3BB1-094B-9836-8B9EBCBC7722}">
      <dgm:prSet/>
      <dgm:spPr/>
      <dgm:t>
        <a:bodyPr/>
        <a:lstStyle/>
        <a:p>
          <a:endParaRPr lang="es-AR"/>
        </a:p>
      </dgm:t>
    </dgm:pt>
    <dgm:pt modelId="{5CE23A7E-DB24-A14A-BCA7-F7D85071A361}" type="sibTrans" cxnId="{C50951E9-3BB1-094B-9836-8B9EBCBC7722}">
      <dgm:prSet/>
      <dgm:spPr/>
      <dgm:t>
        <a:bodyPr/>
        <a:lstStyle/>
        <a:p>
          <a:endParaRPr lang="es-AR"/>
        </a:p>
      </dgm:t>
    </dgm:pt>
    <dgm:pt modelId="{E75ED28F-51EE-D848-A349-EACBBD21E2E8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GIS</a:t>
          </a:r>
          <a:endParaRPr lang="es-AR" dirty="0"/>
        </a:p>
      </dgm:t>
    </dgm:pt>
    <dgm:pt modelId="{884BBA9F-EA23-304A-9F22-C4E90168EF65}" type="parTrans" cxnId="{BF1CB443-DC3A-214C-BC30-08E7247F6C16}">
      <dgm:prSet/>
      <dgm:spPr/>
      <dgm:t>
        <a:bodyPr/>
        <a:lstStyle/>
        <a:p>
          <a:endParaRPr lang="es-AR"/>
        </a:p>
      </dgm:t>
    </dgm:pt>
    <dgm:pt modelId="{FF6059CB-5B86-F744-A74C-1C47C9E0FA31}" type="sibTrans" cxnId="{BF1CB443-DC3A-214C-BC30-08E7247F6C16}">
      <dgm:prSet/>
      <dgm:spPr/>
      <dgm:t>
        <a:bodyPr/>
        <a:lstStyle/>
        <a:p>
          <a:endParaRPr lang="es-AR"/>
        </a:p>
      </dgm:t>
    </dgm:pt>
    <dgm:pt modelId="{3E96EF64-A476-5A4E-AF3B-59B61B44738A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Organic Groups</a:t>
          </a:r>
          <a:endParaRPr lang="es-AR" dirty="0"/>
        </a:p>
      </dgm:t>
    </dgm:pt>
    <dgm:pt modelId="{271B93B6-D86B-D343-8221-FDD4E70986ED}" type="parTrans" cxnId="{BEC1D0F8-A2EA-CE4D-87F5-5F1FBC3AAA0B}">
      <dgm:prSet/>
      <dgm:spPr/>
      <dgm:t>
        <a:bodyPr/>
        <a:lstStyle/>
        <a:p>
          <a:endParaRPr lang="es-AR"/>
        </a:p>
      </dgm:t>
    </dgm:pt>
    <dgm:pt modelId="{34633EB5-02DA-9E4D-9904-FD35F71109E7}" type="sibTrans" cxnId="{BEC1D0F8-A2EA-CE4D-87F5-5F1FBC3AAA0B}">
      <dgm:prSet/>
      <dgm:spPr/>
      <dgm:t>
        <a:bodyPr/>
        <a:lstStyle/>
        <a:p>
          <a:endParaRPr lang="es-AR"/>
        </a:p>
      </dgm:t>
    </dgm:pt>
    <dgm:pt modelId="{C63E445C-2DEF-0F42-A627-BBFCC34F0F9D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BA OpenX</a:t>
          </a:r>
          <a:endParaRPr lang="es-AR" dirty="0"/>
        </a:p>
      </dgm:t>
    </dgm:pt>
    <dgm:pt modelId="{4B8EC73B-1549-F145-A759-8AE08371DD64}" type="parTrans" cxnId="{D7380006-40F7-C14C-A901-953C84A8C243}">
      <dgm:prSet/>
      <dgm:spPr/>
      <dgm:t>
        <a:bodyPr/>
        <a:lstStyle/>
        <a:p>
          <a:endParaRPr lang="es-AR"/>
        </a:p>
      </dgm:t>
    </dgm:pt>
    <dgm:pt modelId="{8068E65A-DC61-F248-827A-8CF007B4CA7A}" type="sibTrans" cxnId="{D7380006-40F7-C14C-A901-953C84A8C243}">
      <dgm:prSet/>
      <dgm:spPr/>
      <dgm:t>
        <a:bodyPr/>
        <a:lstStyle/>
        <a:p>
          <a:endParaRPr lang="es-AR"/>
        </a:p>
      </dgm:t>
    </dgm:pt>
    <dgm:pt modelId="{99242F5E-B242-C64F-B390-C29A659CA1F0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Views</a:t>
          </a:r>
          <a:endParaRPr lang="es-AR" dirty="0"/>
        </a:p>
      </dgm:t>
    </dgm:pt>
    <dgm:pt modelId="{0D057F70-118B-974C-810C-B5E1F2AEDB4E}" type="parTrans" cxnId="{77E45FFA-18C1-F147-ABFD-86BCF8E4CD00}">
      <dgm:prSet/>
      <dgm:spPr/>
      <dgm:t>
        <a:bodyPr/>
        <a:lstStyle/>
        <a:p>
          <a:endParaRPr lang="es-AR"/>
        </a:p>
      </dgm:t>
    </dgm:pt>
    <dgm:pt modelId="{03160939-9A41-E640-B94A-68D227DD1B77}" type="sibTrans" cxnId="{77E45FFA-18C1-F147-ABFD-86BCF8E4CD00}">
      <dgm:prSet/>
      <dgm:spPr/>
      <dgm:t>
        <a:bodyPr/>
        <a:lstStyle/>
        <a:p>
          <a:endParaRPr lang="es-AR"/>
        </a:p>
      </dgm:t>
    </dgm:pt>
    <dgm:pt modelId="{101A354A-F288-D044-974F-E7D304D4F368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Social Block</a:t>
          </a:r>
          <a:endParaRPr lang="es-AR" dirty="0"/>
        </a:p>
      </dgm:t>
    </dgm:pt>
    <dgm:pt modelId="{2C71D2DB-B34E-FB4E-B13C-6C3FF374EBDE}" type="parTrans" cxnId="{AEDBF120-BF40-DB4C-98E0-661D3BD77716}">
      <dgm:prSet/>
      <dgm:spPr/>
      <dgm:t>
        <a:bodyPr/>
        <a:lstStyle/>
        <a:p>
          <a:endParaRPr lang="es-AR"/>
        </a:p>
      </dgm:t>
    </dgm:pt>
    <dgm:pt modelId="{51BA3931-B92C-D247-AEF2-2FB18C454E0D}" type="sibTrans" cxnId="{AEDBF120-BF40-DB4C-98E0-661D3BD77716}">
      <dgm:prSet/>
      <dgm:spPr/>
      <dgm:t>
        <a:bodyPr/>
        <a:lstStyle/>
        <a:p>
          <a:endParaRPr lang="es-AR"/>
        </a:p>
      </dgm:t>
    </dgm:pt>
    <dgm:pt modelId="{7CA46867-E554-AF42-9D2B-6F6A2CC66B75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Workflow</a:t>
          </a:r>
          <a:endParaRPr lang="es-AR" dirty="0"/>
        </a:p>
      </dgm:t>
    </dgm:pt>
    <dgm:pt modelId="{2CF1D0C7-319D-424B-A9D5-45BE4C0159B9}" type="parTrans" cxnId="{1B626279-8488-7147-A7A5-F899581B1E6F}">
      <dgm:prSet/>
      <dgm:spPr/>
      <dgm:t>
        <a:bodyPr/>
        <a:lstStyle/>
        <a:p>
          <a:endParaRPr lang="es-AR"/>
        </a:p>
      </dgm:t>
    </dgm:pt>
    <dgm:pt modelId="{39187F73-2B13-5447-A7BF-976A514090CD}" type="sibTrans" cxnId="{1B626279-8488-7147-A7A5-F899581B1E6F}">
      <dgm:prSet/>
      <dgm:spPr/>
      <dgm:t>
        <a:bodyPr/>
        <a:lstStyle/>
        <a:p>
          <a:endParaRPr lang="es-AR"/>
        </a:p>
      </dgm:t>
    </dgm:pt>
    <dgm:pt modelId="{D019539F-9417-7B41-B055-BA69427C3171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SolR</a:t>
          </a:r>
          <a:endParaRPr lang="es-AR" dirty="0"/>
        </a:p>
      </dgm:t>
    </dgm:pt>
    <dgm:pt modelId="{C32BC6D8-9EB0-7249-9D24-C4D807184ACF}" type="parTrans" cxnId="{A8159E83-A963-DC4C-805B-AAC8AD71C9DA}">
      <dgm:prSet/>
      <dgm:spPr/>
      <dgm:t>
        <a:bodyPr/>
        <a:lstStyle/>
        <a:p>
          <a:endParaRPr lang="es-AR"/>
        </a:p>
      </dgm:t>
    </dgm:pt>
    <dgm:pt modelId="{0FB36BC8-62FB-3D45-9439-0DC8C48E65D7}" type="sibTrans" cxnId="{A8159E83-A963-DC4C-805B-AAC8AD71C9DA}">
      <dgm:prSet/>
      <dgm:spPr/>
      <dgm:t>
        <a:bodyPr/>
        <a:lstStyle/>
        <a:p>
          <a:endParaRPr lang="es-AR"/>
        </a:p>
      </dgm:t>
    </dgm:pt>
    <dgm:pt modelId="{23D03CEC-ACCB-6F4A-8A6D-B24CC1AA913D}" type="pres">
      <dgm:prSet presAssocID="{39F9DAAC-9E86-DF4B-B76E-B250A16AB0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5DB14D1C-EAF7-F843-935E-3A3F5943DA5A}" type="pres">
      <dgm:prSet presAssocID="{79C19750-0642-504D-B72E-A70D791ABA81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2389A87-126A-DF4C-B858-915C0B257542}" type="pres">
      <dgm:prSet presAssocID="{1EF33514-7115-5B42-915D-DB52B87F3F21}" presName="sibTrans" presStyleCnt="0"/>
      <dgm:spPr/>
    </dgm:pt>
    <dgm:pt modelId="{041CA8E9-68ED-C14C-A6F7-DA3B3D66CE3C}" type="pres">
      <dgm:prSet presAssocID="{99242F5E-B242-C64F-B390-C29A659CA1F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3E41D60-1316-2C4C-BA08-12FCA119BBEA}" type="pres">
      <dgm:prSet presAssocID="{03160939-9A41-E640-B94A-68D227DD1B77}" presName="sibTrans" presStyleCnt="0"/>
      <dgm:spPr/>
    </dgm:pt>
    <dgm:pt modelId="{FF6B691A-835A-4946-918A-B9AC89322E03}" type="pres">
      <dgm:prSet presAssocID="{8D14D226-9308-084B-A113-6F2726AC087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775AB3C-6C70-5445-B748-C87F893F172C}" type="pres">
      <dgm:prSet presAssocID="{5CE23A7E-DB24-A14A-BCA7-F7D85071A361}" presName="sibTrans" presStyleCnt="0"/>
      <dgm:spPr/>
    </dgm:pt>
    <dgm:pt modelId="{DE1847D7-B114-6C40-A717-8FA6A8D45582}" type="pres">
      <dgm:prSet presAssocID="{E75ED28F-51EE-D848-A349-EACBBD21E2E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FF73683-474A-C94D-8534-79F523C6CF47}" type="pres">
      <dgm:prSet presAssocID="{FF6059CB-5B86-F744-A74C-1C47C9E0FA31}" presName="sibTrans" presStyleCnt="0"/>
      <dgm:spPr/>
    </dgm:pt>
    <dgm:pt modelId="{E9C96E30-FAFD-5246-8427-949499A64E87}" type="pres">
      <dgm:prSet presAssocID="{3E96EF64-A476-5A4E-AF3B-59B61B44738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9C53E9D-A6E2-0A49-B811-511D33E3D61F}" type="pres">
      <dgm:prSet presAssocID="{34633EB5-02DA-9E4D-9904-FD35F71109E7}" presName="sibTrans" presStyleCnt="0"/>
      <dgm:spPr/>
    </dgm:pt>
    <dgm:pt modelId="{C5493682-3DCD-1F43-8412-AAF97DA8C868}" type="pres">
      <dgm:prSet presAssocID="{C63E445C-2DEF-0F42-A627-BBFCC34F0F9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F8489FC-14C6-9F4F-BB7A-0EC6C6EE8343}" type="pres">
      <dgm:prSet presAssocID="{8068E65A-DC61-F248-827A-8CF007B4CA7A}" presName="sibTrans" presStyleCnt="0"/>
      <dgm:spPr/>
    </dgm:pt>
    <dgm:pt modelId="{6FDFE23C-5A40-014A-901C-877067CA9802}" type="pres">
      <dgm:prSet presAssocID="{101A354A-F288-D044-974F-E7D304D4F36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90BEB46-6F7C-CC4D-BBAA-C00011F84228}" type="pres">
      <dgm:prSet presAssocID="{51BA3931-B92C-D247-AEF2-2FB18C454E0D}" presName="sibTrans" presStyleCnt="0"/>
      <dgm:spPr/>
    </dgm:pt>
    <dgm:pt modelId="{9D60C5CF-F03A-884A-8932-C58A03A121F9}" type="pres">
      <dgm:prSet presAssocID="{7CA46867-E554-AF42-9D2B-6F6A2CC66B7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37F2881-0DE5-4A4D-A974-CDF33D760EAB}" type="pres">
      <dgm:prSet presAssocID="{39187F73-2B13-5447-A7BF-976A514090CD}" presName="sibTrans" presStyleCnt="0"/>
      <dgm:spPr/>
    </dgm:pt>
    <dgm:pt modelId="{48CAF3A8-C3C3-7049-9C89-833FED11018F}" type="pres">
      <dgm:prSet presAssocID="{D019539F-9417-7B41-B055-BA69427C317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1B626279-8488-7147-A7A5-F899581B1E6F}" srcId="{39F9DAAC-9E86-DF4B-B76E-B250A16AB0C6}" destId="{7CA46867-E554-AF42-9D2B-6F6A2CC66B75}" srcOrd="7" destOrd="0" parTransId="{2CF1D0C7-319D-424B-A9D5-45BE4C0159B9}" sibTransId="{39187F73-2B13-5447-A7BF-976A514090CD}"/>
    <dgm:cxn modelId="{AEDBF120-BF40-DB4C-98E0-661D3BD77716}" srcId="{39F9DAAC-9E86-DF4B-B76E-B250A16AB0C6}" destId="{101A354A-F288-D044-974F-E7D304D4F368}" srcOrd="6" destOrd="0" parTransId="{2C71D2DB-B34E-FB4E-B13C-6C3FF374EBDE}" sibTransId="{51BA3931-B92C-D247-AEF2-2FB18C454E0D}"/>
    <dgm:cxn modelId="{5F91933C-BD33-094B-B55F-7A473742169B}" srcId="{39F9DAAC-9E86-DF4B-B76E-B250A16AB0C6}" destId="{79C19750-0642-504D-B72E-A70D791ABA81}" srcOrd="0" destOrd="0" parTransId="{BEBC0932-40EB-FF4C-BEC5-B5BA3171D50D}" sibTransId="{1EF33514-7115-5B42-915D-DB52B87F3F21}"/>
    <dgm:cxn modelId="{77E45FFA-18C1-F147-ABFD-86BCF8E4CD00}" srcId="{39F9DAAC-9E86-DF4B-B76E-B250A16AB0C6}" destId="{99242F5E-B242-C64F-B390-C29A659CA1F0}" srcOrd="1" destOrd="0" parTransId="{0D057F70-118B-974C-810C-B5E1F2AEDB4E}" sibTransId="{03160939-9A41-E640-B94A-68D227DD1B77}"/>
    <dgm:cxn modelId="{BF1CB443-DC3A-214C-BC30-08E7247F6C16}" srcId="{39F9DAAC-9E86-DF4B-B76E-B250A16AB0C6}" destId="{E75ED28F-51EE-D848-A349-EACBBD21E2E8}" srcOrd="3" destOrd="0" parTransId="{884BBA9F-EA23-304A-9F22-C4E90168EF65}" sibTransId="{FF6059CB-5B86-F744-A74C-1C47C9E0FA31}"/>
    <dgm:cxn modelId="{1A987690-BDD9-4222-85D5-7A78484A7905}" type="presOf" srcId="{8D14D226-9308-084B-A113-6F2726AC0871}" destId="{FF6B691A-835A-4946-918A-B9AC89322E03}" srcOrd="0" destOrd="0" presId="urn:microsoft.com/office/officeart/2005/8/layout/default#1"/>
    <dgm:cxn modelId="{A971AF9C-2B19-4E06-AEB1-A51F1E39BB93}" type="presOf" srcId="{79C19750-0642-504D-B72E-A70D791ABA81}" destId="{5DB14D1C-EAF7-F843-935E-3A3F5943DA5A}" srcOrd="0" destOrd="0" presId="urn:microsoft.com/office/officeart/2005/8/layout/default#1"/>
    <dgm:cxn modelId="{F0FADEDB-B516-4DC7-BFA9-A0455ACA8EAA}" type="presOf" srcId="{3E96EF64-A476-5A4E-AF3B-59B61B44738A}" destId="{E9C96E30-FAFD-5246-8427-949499A64E87}" srcOrd="0" destOrd="0" presId="urn:microsoft.com/office/officeart/2005/8/layout/default#1"/>
    <dgm:cxn modelId="{8CE03E0E-1052-454B-BB86-7402990F5136}" type="presOf" srcId="{E75ED28F-51EE-D848-A349-EACBBD21E2E8}" destId="{DE1847D7-B114-6C40-A717-8FA6A8D45582}" srcOrd="0" destOrd="0" presId="urn:microsoft.com/office/officeart/2005/8/layout/default#1"/>
    <dgm:cxn modelId="{D7380006-40F7-C14C-A901-953C84A8C243}" srcId="{39F9DAAC-9E86-DF4B-B76E-B250A16AB0C6}" destId="{C63E445C-2DEF-0F42-A627-BBFCC34F0F9D}" srcOrd="5" destOrd="0" parTransId="{4B8EC73B-1549-F145-A759-8AE08371DD64}" sibTransId="{8068E65A-DC61-F248-827A-8CF007B4CA7A}"/>
    <dgm:cxn modelId="{ACC21974-8452-429E-A7AB-6066EC9B1D7E}" type="presOf" srcId="{D019539F-9417-7B41-B055-BA69427C3171}" destId="{48CAF3A8-C3C3-7049-9C89-833FED11018F}" srcOrd="0" destOrd="0" presId="urn:microsoft.com/office/officeart/2005/8/layout/default#1"/>
    <dgm:cxn modelId="{E9675EA3-2462-4FE4-BE2B-4B2A13954ED3}" type="presOf" srcId="{39F9DAAC-9E86-DF4B-B76E-B250A16AB0C6}" destId="{23D03CEC-ACCB-6F4A-8A6D-B24CC1AA913D}" srcOrd="0" destOrd="0" presId="urn:microsoft.com/office/officeart/2005/8/layout/default#1"/>
    <dgm:cxn modelId="{C50951E9-3BB1-094B-9836-8B9EBCBC7722}" srcId="{39F9DAAC-9E86-DF4B-B76E-B250A16AB0C6}" destId="{8D14D226-9308-084B-A113-6F2726AC0871}" srcOrd="2" destOrd="0" parTransId="{DE8C2477-BE0F-754D-BEB9-E465C738BE0C}" sibTransId="{5CE23A7E-DB24-A14A-BCA7-F7D85071A361}"/>
    <dgm:cxn modelId="{5D2A1B47-83EC-4352-9BFD-5B7D57362139}" type="presOf" srcId="{99242F5E-B242-C64F-B390-C29A659CA1F0}" destId="{041CA8E9-68ED-C14C-A6F7-DA3B3D66CE3C}" srcOrd="0" destOrd="0" presId="urn:microsoft.com/office/officeart/2005/8/layout/default#1"/>
    <dgm:cxn modelId="{30E418F4-2A27-4464-8934-31388642A47E}" type="presOf" srcId="{C63E445C-2DEF-0F42-A627-BBFCC34F0F9D}" destId="{C5493682-3DCD-1F43-8412-AAF97DA8C868}" srcOrd="0" destOrd="0" presId="urn:microsoft.com/office/officeart/2005/8/layout/default#1"/>
    <dgm:cxn modelId="{047ABDEE-3FE7-410B-89E0-AE251271EF9E}" type="presOf" srcId="{101A354A-F288-D044-974F-E7D304D4F368}" destId="{6FDFE23C-5A40-014A-901C-877067CA9802}" srcOrd="0" destOrd="0" presId="urn:microsoft.com/office/officeart/2005/8/layout/default#1"/>
    <dgm:cxn modelId="{BEC1D0F8-A2EA-CE4D-87F5-5F1FBC3AAA0B}" srcId="{39F9DAAC-9E86-DF4B-B76E-B250A16AB0C6}" destId="{3E96EF64-A476-5A4E-AF3B-59B61B44738A}" srcOrd="4" destOrd="0" parTransId="{271B93B6-D86B-D343-8221-FDD4E70986ED}" sibTransId="{34633EB5-02DA-9E4D-9904-FD35F71109E7}"/>
    <dgm:cxn modelId="{A8159E83-A963-DC4C-805B-AAC8AD71C9DA}" srcId="{39F9DAAC-9E86-DF4B-B76E-B250A16AB0C6}" destId="{D019539F-9417-7B41-B055-BA69427C3171}" srcOrd="8" destOrd="0" parTransId="{C32BC6D8-9EB0-7249-9D24-C4D807184ACF}" sibTransId="{0FB36BC8-62FB-3D45-9439-0DC8C48E65D7}"/>
    <dgm:cxn modelId="{B5997806-F45E-4A6D-A7DE-B397665C7EF4}" type="presOf" srcId="{7CA46867-E554-AF42-9D2B-6F6A2CC66B75}" destId="{9D60C5CF-F03A-884A-8932-C58A03A121F9}" srcOrd="0" destOrd="0" presId="urn:microsoft.com/office/officeart/2005/8/layout/default#1"/>
    <dgm:cxn modelId="{634364FA-099D-4EA9-BF30-0B73E9ABA41D}" type="presParOf" srcId="{23D03CEC-ACCB-6F4A-8A6D-B24CC1AA913D}" destId="{5DB14D1C-EAF7-F843-935E-3A3F5943DA5A}" srcOrd="0" destOrd="0" presId="urn:microsoft.com/office/officeart/2005/8/layout/default#1"/>
    <dgm:cxn modelId="{8052D7D9-418F-42A5-AAFE-6499A50364C0}" type="presParOf" srcId="{23D03CEC-ACCB-6F4A-8A6D-B24CC1AA913D}" destId="{22389A87-126A-DF4C-B858-915C0B257542}" srcOrd="1" destOrd="0" presId="urn:microsoft.com/office/officeart/2005/8/layout/default#1"/>
    <dgm:cxn modelId="{407EC86C-9764-479E-96FA-E2BAFDCEA8BE}" type="presParOf" srcId="{23D03CEC-ACCB-6F4A-8A6D-B24CC1AA913D}" destId="{041CA8E9-68ED-C14C-A6F7-DA3B3D66CE3C}" srcOrd="2" destOrd="0" presId="urn:microsoft.com/office/officeart/2005/8/layout/default#1"/>
    <dgm:cxn modelId="{CB26CFE1-4331-4C4E-9D76-7A45214C9247}" type="presParOf" srcId="{23D03CEC-ACCB-6F4A-8A6D-B24CC1AA913D}" destId="{33E41D60-1316-2C4C-BA08-12FCA119BBEA}" srcOrd="3" destOrd="0" presId="urn:microsoft.com/office/officeart/2005/8/layout/default#1"/>
    <dgm:cxn modelId="{180D82F9-C66C-4C0A-B68C-A828542DD6D3}" type="presParOf" srcId="{23D03CEC-ACCB-6F4A-8A6D-B24CC1AA913D}" destId="{FF6B691A-835A-4946-918A-B9AC89322E03}" srcOrd="4" destOrd="0" presId="urn:microsoft.com/office/officeart/2005/8/layout/default#1"/>
    <dgm:cxn modelId="{9504F340-0C96-4D2D-82AF-2D7846D76507}" type="presParOf" srcId="{23D03CEC-ACCB-6F4A-8A6D-B24CC1AA913D}" destId="{8775AB3C-6C70-5445-B748-C87F893F172C}" srcOrd="5" destOrd="0" presId="urn:microsoft.com/office/officeart/2005/8/layout/default#1"/>
    <dgm:cxn modelId="{9695B0A1-DEED-4B6C-AA00-FD9FEA80F129}" type="presParOf" srcId="{23D03CEC-ACCB-6F4A-8A6D-B24CC1AA913D}" destId="{DE1847D7-B114-6C40-A717-8FA6A8D45582}" srcOrd="6" destOrd="0" presId="urn:microsoft.com/office/officeart/2005/8/layout/default#1"/>
    <dgm:cxn modelId="{671D15BC-2E5C-49A7-B7E0-70C07268FE75}" type="presParOf" srcId="{23D03CEC-ACCB-6F4A-8A6D-B24CC1AA913D}" destId="{3FF73683-474A-C94D-8534-79F523C6CF47}" srcOrd="7" destOrd="0" presId="urn:microsoft.com/office/officeart/2005/8/layout/default#1"/>
    <dgm:cxn modelId="{C6901AE5-8979-4742-B2ED-031CDF6B610F}" type="presParOf" srcId="{23D03CEC-ACCB-6F4A-8A6D-B24CC1AA913D}" destId="{E9C96E30-FAFD-5246-8427-949499A64E87}" srcOrd="8" destOrd="0" presId="urn:microsoft.com/office/officeart/2005/8/layout/default#1"/>
    <dgm:cxn modelId="{6A753684-2129-4F74-977B-CEF133AC3620}" type="presParOf" srcId="{23D03CEC-ACCB-6F4A-8A6D-B24CC1AA913D}" destId="{89C53E9D-A6E2-0A49-B811-511D33E3D61F}" srcOrd="9" destOrd="0" presId="urn:microsoft.com/office/officeart/2005/8/layout/default#1"/>
    <dgm:cxn modelId="{03C4C68A-4D38-4534-92A1-69C2C7D06F92}" type="presParOf" srcId="{23D03CEC-ACCB-6F4A-8A6D-B24CC1AA913D}" destId="{C5493682-3DCD-1F43-8412-AAF97DA8C868}" srcOrd="10" destOrd="0" presId="urn:microsoft.com/office/officeart/2005/8/layout/default#1"/>
    <dgm:cxn modelId="{FC3C7E4F-43BC-4DAC-B7D1-50E42CC26A81}" type="presParOf" srcId="{23D03CEC-ACCB-6F4A-8A6D-B24CC1AA913D}" destId="{8F8489FC-14C6-9F4F-BB7A-0EC6C6EE8343}" srcOrd="11" destOrd="0" presId="urn:microsoft.com/office/officeart/2005/8/layout/default#1"/>
    <dgm:cxn modelId="{D4FE6DF0-104D-403C-AEA5-0C956C37BBC6}" type="presParOf" srcId="{23D03CEC-ACCB-6F4A-8A6D-B24CC1AA913D}" destId="{6FDFE23C-5A40-014A-901C-877067CA9802}" srcOrd="12" destOrd="0" presId="urn:microsoft.com/office/officeart/2005/8/layout/default#1"/>
    <dgm:cxn modelId="{45E437A7-E8F8-4B9D-BBF6-FB4A4A3AD010}" type="presParOf" srcId="{23D03CEC-ACCB-6F4A-8A6D-B24CC1AA913D}" destId="{390BEB46-6F7C-CC4D-BBAA-C00011F84228}" srcOrd="13" destOrd="0" presId="urn:microsoft.com/office/officeart/2005/8/layout/default#1"/>
    <dgm:cxn modelId="{0518D50F-BE2E-4122-9CA6-068EC0B8800D}" type="presParOf" srcId="{23D03CEC-ACCB-6F4A-8A6D-B24CC1AA913D}" destId="{9D60C5CF-F03A-884A-8932-C58A03A121F9}" srcOrd="14" destOrd="0" presId="urn:microsoft.com/office/officeart/2005/8/layout/default#1"/>
    <dgm:cxn modelId="{54FDB625-F652-4F28-93E2-9574BDDC3E2F}" type="presParOf" srcId="{23D03CEC-ACCB-6F4A-8A6D-B24CC1AA913D}" destId="{D37F2881-0DE5-4A4D-A974-CDF33D760EAB}" srcOrd="15" destOrd="0" presId="urn:microsoft.com/office/officeart/2005/8/layout/default#1"/>
    <dgm:cxn modelId="{CEF132CA-AB55-473D-86D2-4867C7686B2E}" type="presParOf" srcId="{23D03CEC-ACCB-6F4A-8A6D-B24CC1AA913D}" destId="{48CAF3A8-C3C3-7049-9C89-833FED11018F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DAA457-8481-BF40-994B-FD0AB7558E0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5678E6AF-5DE1-D34F-89AC-EBC38B8CCC0B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Panels</a:t>
          </a:r>
          <a:endParaRPr lang="es-AR" dirty="0"/>
        </a:p>
      </dgm:t>
    </dgm:pt>
    <dgm:pt modelId="{75A1289C-0185-D54A-9D75-5B54D3A3C2C6}" type="parTrans" cxnId="{30977606-3D8C-E141-9796-D9FAE78B484B}">
      <dgm:prSet/>
      <dgm:spPr/>
      <dgm:t>
        <a:bodyPr/>
        <a:lstStyle/>
        <a:p>
          <a:endParaRPr lang="es-AR"/>
        </a:p>
      </dgm:t>
    </dgm:pt>
    <dgm:pt modelId="{05649477-9C6C-8546-80C8-2750E0CE03B2}" type="sibTrans" cxnId="{30977606-3D8C-E141-9796-D9FAE78B484B}">
      <dgm:prSet/>
      <dgm:spPr/>
      <dgm:t>
        <a:bodyPr/>
        <a:lstStyle/>
        <a:p>
          <a:endParaRPr lang="es-AR"/>
        </a:p>
      </dgm:t>
    </dgm:pt>
    <dgm:pt modelId="{A0461E86-33E3-2E47-938C-9EB2C83F435E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Multiple layouts</a:t>
          </a:r>
          <a:endParaRPr lang="es-AR" dirty="0"/>
        </a:p>
      </dgm:t>
    </dgm:pt>
    <dgm:pt modelId="{E332739C-CD55-A04F-AEC7-5F9CB0EF7953}" type="parTrans" cxnId="{2DD494DA-ACEF-E74C-B978-5C2253670A36}">
      <dgm:prSet/>
      <dgm:spPr/>
      <dgm:t>
        <a:bodyPr/>
        <a:lstStyle/>
        <a:p>
          <a:endParaRPr lang="es-AR"/>
        </a:p>
      </dgm:t>
    </dgm:pt>
    <dgm:pt modelId="{483A2A6E-BC85-6040-8B1D-8D0C20C3B856}" type="sibTrans" cxnId="{2DD494DA-ACEF-E74C-B978-5C2253670A36}">
      <dgm:prSet/>
      <dgm:spPr/>
      <dgm:t>
        <a:bodyPr/>
        <a:lstStyle/>
        <a:p>
          <a:endParaRPr lang="es-AR"/>
        </a:p>
      </dgm:t>
    </dgm:pt>
    <dgm:pt modelId="{5360C59A-3B4F-A947-9487-6663D52AF873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UI Friendly</a:t>
          </a:r>
          <a:endParaRPr lang="es-AR" dirty="0"/>
        </a:p>
      </dgm:t>
    </dgm:pt>
    <dgm:pt modelId="{82E78B2B-86C6-E444-A76C-93B1288C09D9}" type="parTrans" cxnId="{7074BF16-270B-DE4A-824E-4164FCA081E0}">
      <dgm:prSet/>
      <dgm:spPr/>
      <dgm:t>
        <a:bodyPr/>
        <a:lstStyle/>
        <a:p>
          <a:endParaRPr lang="es-AR"/>
        </a:p>
      </dgm:t>
    </dgm:pt>
    <dgm:pt modelId="{5DC88EFC-22DC-764E-8CB2-4BDE45DA32FD}" type="sibTrans" cxnId="{7074BF16-270B-DE4A-824E-4164FCA081E0}">
      <dgm:prSet/>
      <dgm:spPr/>
      <dgm:t>
        <a:bodyPr/>
        <a:lstStyle/>
        <a:p>
          <a:endParaRPr lang="es-AR"/>
        </a:p>
      </dgm:t>
    </dgm:pt>
    <dgm:pt modelId="{D068F0F3-2F4D-7945-BA30-5C71EEBBA0AB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Views</a:t>
          </a:r>
          <a:endParaRPr lang="es-AR" dirty="0"/>
        </a:p>
      </dgm:t>
    </dgm:pt>
    <dgm:pt modelId="{39F3F71F-5356-4846-ABD2-78DA1E290FE9}" type="parTrans" cxnId="{7561E502-549C-9C4D-B681-86B50C9CEF72}">
      <dgm:prSet/>
      <dgm:spPr/>
      <dgm:t>
        <a:bodyPr/>
        <a:lstStyle/>
        <a:p>
          <a:endParaRPr lang="es-AR"/>
        </a:p>
      </dgm:t>
    </dgm:pt>
    <dgm:pt modelId="{DB329FD9-8975-BB40-A654-BD264D68FBC7}" type="sibTrans" cxnId="{7561E502-549C-9C4D-B681-86B50C9CEF72}">
      <dgm:prSet/>
      <dgm:spPr/>
      <dgm:t>
        <a:bodyPr/>
        <a:lstStyle/>
        <a:p>
          <a:endParaRPr lang="es-AR"/>
        </a:p>
      </dgm:t>
    </dgm:pt>
    <dgm:pt modelId="{9142D7B3-8042-704F-A02F-46B99B377B05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Fast </a:t>
          </a:r>
          <a:endParaRPr lang="es-AR" dirty="0"/>
        </a:p>
      </dgm:t>
    </dgm:pt>
    <dgm:pt modelId="{938BE60F-6DB5-DC4F-AC6F-C8CD02956F39}" type="parTrans" cxnId="{CA7074EC-7A91-8647-B79C-4BF39F4C7669}">
      <dgm:prSet/>
      <dgm:spPr/>
      <dgm:t>
        <a:bodyPr/>
        <a:lstStyle/>
        <a:p>
          <a:endParaRPr lang="es-AR"/>
        </a:p>
      </dgm:t>
    </dgm:pt>
    <dgm:pt modelId="{A8921517-42D5-4640-9BC4-3908ADF63E2C}" type="sibTrans" cxnId="{CA7074EC-7A91-8647-B79C-4BF39F4C7669}">
      <dgm:prSet/>
      <dgm:spPr/>
      <dgm:t>
        <a:bodyPr/>
        <a:lstStyle/>
        <a:p>
          <a:endParaRPr lang="es-AR"/>
        </a:p>
      </dgm:t>
    </dgm:pt>
    <dgm:pt modelId="{5F91600F-6674-E84B-920F-21E187CF1F9C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Easy to print information</a:t>
          </a:r>
          <a:endParaRPr lang="es-AR" dirty="0"/>
        </a:p>
      </dgm:t>
    </dgm:pt>
    <dgm:pt modelId="{D0944E05-FC2B-034C-9E94-78F9FC732C5B}" type="parTrans" cxnId="{5959939E-02CB-254B-85F2-6E5EB318AE76}">
      <dgm:prSet/>
      <dgm:spPr/>
      <dgm:t>
        <a:bodyPr/>
        <a:lstStyle/>
        <a:p>
          <a:endParaRPr lang="es-AR"/>
        </a:p>
      </dgm:t>
    </dgm:pt>
    <dgm:pt modelId="{D898EF70-9939-6846-BA78-4BF476E83658}" type="sibTrans" cxnId="{5959939E-02CB-254B-85F2-6E5EB318AE76}">
      <dgm:prSet/>
      <dgm:spPr/>
      <dgm:t>
        <a:bodyPr/>
        <a:lstStyle/>
        <a:p>
          <a:endParaRPr lang="es-AR"/>
        </a:p>
      </dgm:t>
    </dgm:pt>
    <dgm:pt modelId="{C3FE69C4-F38E-C044-A832-5A883CA42B06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Workflow</a:t>
          </a:r>
          <a:endParaRPr lang="es-AR" dirty="0"/>
        </a:p>
      </dgm:t>
    </dgm:pt>
    <dgm:pt modelId="{85916BD4-913D-2D47-964F-156B9CFB74FC}" type="parTrans" cxnId="{ABDF8617-CFAD-7E49-BF9B-00798CC6DF38}">
      <dgm:prSet/>
      <dgm:spPr/>
      <dgm:t>
        <a:bodyPr/>
        <a:lstStyle/>
        <a:p>
          <a:endParaRPr lang="es-AR"/>
        </a:p>
      </dgm:t>
    </dgm:pt>
    <dgm:pt modelId="{C92DD44B-1BB4-864E-A415-0D793893E2DB}" type="sibTrans" cxnId="{ABDF8617-CFAD-7E49-BF9B-00798CC6DF38}">
      <dgm:prSet/>
      <dgm:spPr/>
      <dgm:t>
        <a:bodyPr/>
        <a:lstStyle/>
        <a:p>
          <a:endParaRPr lang="es-AR"/>
        </a:p>
      </dgm:t>
    </dgm:pt>
    <dgm:pt modelId="{16518A3E-A20F-7246-82CC-9B4088CA2B1A}">
      <dgm:prSet phldrT="[Texto]"/>
      <dgm:spPr>
        <a:solidFill>
          <a:schemeClr val="tx1">
            <a:lumMod val="85000"/>
            <a:lumOff val="15000"/>
          </a:schemeClr>
        </a:solidFill>
        <a:effectLst/>
      </dgm:spPr>
      <dgm:t>
        <a:bodyPr/>
        <a:lstStyle/>
        <a:p>
          <a:r>
            <a:rPr lang="es-AR" dirty="0" smtClean="0"/>
            <a:t>Organic Groups</a:t>
          </a:r>
          <a:endParaRPr lang="es-AR" dirty="0"/>
        </a:p>
      </dgm:t>
    </dgm:pt>
    <dgm:pt modelId="{DFE60955-4AE2-964B-B519-895F247D12DB}" type="parTrans" cxnId="{E65E51A0-D675-3145-BD09-3F7604112A9C}">
      <dgm:prSet/>
      <dgm:spPr/>
      <dgm:t>
        <a:bodyPr/>
        <a:lstStyle/>
        <a:p>
          <a:endParaRPr lang="es-AR"/>
        </a:p>
      </dgm:t>
    </dgm:pt>
    <dgm:pt modelId="{E90C2CC3-F691-3849-86A2-7884704796D5}" type="sibTrans" cxnId="{E65E51A0-D675-3145-BD09-3F7604112A9C}">
      <dgm:prSet/>
      <dgm:spPr/>
      <dgm:t>
        <a:bodyPr/>
        <a:lstStyle/>
        <a:p>
          <a:endParaRPr lang="es-AR"/>
        </a:p>
      </dgm:t>
    </dgm:pt>
    <dgm:pt modelId="{CBF31F8E-5F6E-744E-907A-93D1939E7A9C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Profile &amp; role </a:t>
          </a:r>
          <a:r>
            <a:rPr lang="es-AR" dirty="0" err="1" smtClean="0"/>
            <a:t>management</a:t>
          </a:r>
          <a:endParaRPr lang="es-AR" dirty="0"/>
        </a:p>
      </dgm:t>
    </dgm:pt>
    <dgm:pt modelId="{D23ED6DC-60D8-FC43-A883-33A8C62E0615}" type="parTrans" cxnId="{FF4CD3E6-1AAC-C64B-81E5-A99ADDEC6FAA}">
      <dgm:prSet/>
      <dgm:spPr/>
      <dgm:t>
        <a:bodyPr/>
        <a:lstStyle/>
        <a:p>
          <a:endParaRPr lang="es-AR"/>
        </a:p>
      </dgm:t>
    </dgm:pt>
    <dgm:pt modelId="{261051BD-0D64-4545-9B6D-7BDD68FC9769}" type="sibTrans" cxnId="{FF4CD3E6-1AAC-C64B-81E5-A99ADDEC6FAA}">
      <dgm:prSet/>
      <dgm:spPr/>
      <dgm:t>
        <a:bodyPr/>
        <a:lstStyle/>
        <a:p>
          <a:endParaRPr lang="es-AR"/>
        </a:p>
      </dgm:t>
    </dgm:pt>
    <dgm:pt modelId="{816916E4-588A-A249-90B5-EA290F09D5D5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Publishing </a:t>
          </a:r>
          <a:r>
            <a:rPr lang="es-AR" dirty="0" err="1" smtClean="0"/>
            <a:t>permissions</a:t>
          </a:r>
          <a:endParaRPr lang="es-AR" dirty="0"/>
        </a:p>
      </dgm:t>
    </dgm:pt>
    <dgm:pt modelId="{DBEB4119-99A6-4140-81C6-F0D4472B35C5}" type="parTrans" cxnId="{8116E3FA-61B5-DA49-A980-1E1473EB1506}">
      <dgm:prSet/>
      <dgm:spPr/>
      <dgm:t>
        <a:bodyPr/>
        <a:lstStyle/>
        <a:p>
          <a:endParaRPr lang="es-AR"/>
        </a:p>
      </dgm:t>
    </dgm:pt>
    <dgm:pt modelId="{B4E8DA76-26F6-6048-8DAE-7F8B971EE05C}" type="sibTrans" cxnId="{8116E3FA-61B5-DA49-A980-1E1473EB1506}">
      <dgm:prSet/>
      <dgm:spPr/>
      <dgm:t>
        <a:bodyPr/>
        <a:lstStyle/>
        <a:p>
          <a:endParaRPr lang="es-AR"/>
        </a:p>
      </dgm:t>
    </dgm:pt>
    <dgm:pt modelId="{C7FD1B2A-BBA8-A643-9B1F-AD47820EC6A6}">
      <dgm:prSet phldrT="[Texto]"/>
      <dgm:spPr>
        <a:noFill/>
        <a:ln>
          <a:noFill/>
        </a:ln>
      </dgm:spPr>
      <dgm:t>
        <a:bodyPr/>
        <a:lstStyle/>
        <a:p>
          <a:r>
            <a:rPr lang="es-AR" dirty="0" smtClean="0"/>
            <a:t>Can manage a </a:t>
          </a:r>
          <a:r>
            <a:rPr lang="es-AR" dirty="0" err="1" smtClean="0"/>
            <a:t>government</a:t>
          </a:r>
          <a:r>
            <a:rPr lang="es-AR" dirty="0" smtClean="0"/>
            <a:t> </a:t>
          </a:r>
          <a:r>
            <a:rPr lang="es-AR" dirty="0" err="1" smtClean="0"/>
            <a:t>structure</a:t>
          </a:r>
          <a:endParaRPr lang="es-AR" dirty="0"/>
        </a:p>
      </dgm:t>
    </dgm:pt>
    <dgm:pt modelId="{428663DB-11BA-2245-AD32-25567D257CA3}" type="parTrans" cxnId="{D2451256-FC1F-2B4A-8370-04CD4AB521FA}">
      <dgm:prSet/>
      <dgm:spPr/>
      <dgm:t>
        <a:bodyPr/>
        <a:lstStyle/>
        <a:p>
          <a:endParaRPr lang="es-AR"/>
        </a:p>
      </dgm:t>
    </dgm:pt>
    <dgm:pt modelId="{A4C7B5AF-1726-D64D-B7A1-36696E9F6B0B}" type="sibTrans" cxnId="{D2451256-FC1F-2B4A-8370-04CD4AB521FA}">
      <dgm:prSet/>
      <dgm:spPr/>
      <dgm:t>
        <a:bodyPr/>
        <a:lstStyle/>
        <a:p>
          <a:endParaRPr lang="es-AR"/>
        </a:p>
      </dgm:t>
    </dgm:pt>
    <dgm:pt modelId="{71E34E8F-B6DB-F943-AA1F-A336A008C552}">
      <dgm:prSet phldrT="[Texto]"/>
      <dgm:spPr>
        <a:noFill/>
        <a:ln>
          <a:noFill/>
        </a:ln>
      </dgm:spPr>
      <dgm:t>
        <a:bodyPr/>
        <a:lstStyle/>
        <a:p>
          <a:r>
            <a:rPr lang="es-AR" dirty="0" err="1" smtClean="0"/>
            <a:t>Multiple</a:t>
          </a:r>
          <a:r>
            <a:rPr lang="es-AR" dirty="0" smtClean="0"/>
            <a:t> </a:t>
          </a:r>
          <a:r>
            <a:rPr lang="es-AR" dirty="0" err="1" smtClean="0"/>
            <a:t>content</a:t>
          </a:r>
          <a:r>
            <a:rPr lang="es-AR" dirty="0" smtClean="0"/>
            <a:t> </a:t>
          </a:r>
          <a:r>
            <a:rPr lang="es-AR" dirty="0" err="1" smtClean="0"/>
            <a:t>relationship</a:t>
          </a:r>
          <a:endParaRPr lang="es-AR" dirty="0"/>
        </a:p>
      </dgm:t>
    </dgm:pt>
    <dgm:pt modelId="{989ED35E-AE8C-674D-9A70-F5C3F55C9C47}" type="parTrans" cxnId="{13FF0A29-3110-A946-B53B-9DC5F610045C}">
      <dgm:prSet/>
      <dgm:spPr/>
      <dgm:t>
        <a:bodyPr/>
        <a:lstStyle/>
        <a:p>
          <a:endParaRPr lang="es-AR"/>
        </a:p>
      </dgm:t>
    </dgm:pt>
    <dgm:pt modelId="{6A61F78A-9372-6247-822E-CA2EF72886AC}" type="sibTrans" cxnId="{13FF0A29-3110-A946-B53B-9DC5F610045C}">
      <dgm:prSet/>
      <dgm:spPr/>
      <dgm:t>
        <a:bodyPr/>
        <a:lstStyle/>
        <a:p>
          <a:endParaRPr lang="es-AR"/>
        </a:p>
      </dgm:t>
    </dgm:pt>
    <dgm:pt modelId="{C7A00CB2-C962-224F-909A-204843A046D2}" type="pres">
      <dgm:prSet presAssocID="{33DAA457-8481-BF40-994B-FD0AB7558E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7E51724-81B4-FF48-8438-355810010BC6}" type="pres">
      <dgm:prSet presAssocID="{5678E6AF-5DE1-D34F-89AC-EBC38B8CCC0B}" presName="linNode" presStyleCnt="0"/>
      <dgm:spPr/>
    </dgm:pt>
    <dgm:pt modelId="{A39A53FE-62A3-194A-9C74-05D82B35F02F}" type="pres">
      <dgm:prSet presAssocID="{5678E6AF-5DE1-D34F-89AC-EBC38B8CCC0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981BF6F2-D402-D34E-93C1-8074DF056E88}" type="pres">
      <dgm:prSet presAssocID="{5678E6AF-5DE1-D34F-89AC-EBC38B8CCC0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8A7FE28-7817-A341-9CC2-6CFFE3CF3BE0}" type="pres">
      <dgm:prSet presAssocID="{05649477-9C6C-8546-80C8-2750E0CE03B2}" presName="sp" presStyleCnt="0"/>
      <dgm:spPr/>
    </dgm:pt>
    <dgm:pt modelId="{2886E1BD-28C0-9743-8E0C-9314D365F5AB}" type="pres">
      <dgm:prSet presAssocID="{D068F0F3-2F4D-7945-BA30-5C71EEBBA0AB}" presName="linNode" presStyleCnt="0"/>
      <dgm:spPr/>
    </dgm:pt>
    <dgm:pt modelId="{341BEAC2-5534-D148-A661-513C59E8006B}" type="pres">
      <dgm:prSet presAssocID="{D068F0F3-2F4D-7945-BA30-5C71EEBBA0AB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ECC6F23-FF9D-7D40-85C0-20ADFEC00616}" type="pres">
      <dgm:prSet presAssocID="{D068F0F3-2F4D-7945-BA30-5C71EEBBA0A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05A990D-D466-1E44-AE18-EF5F44C1857C}" type="pres">
      <dgm:prSet presAssocID="{DB329FD9-8975-BB40-A654-BD264D68FBC7}" presName="sp" presStyleCnt="0"/>
      <dgm:spPr/>
    </dgm:pt>
    <dgm:pt modelId="{28EC30BB-7272-0B40-8156-EEBC16C38165}" type="pres">
      <dgm:prSet presAssocID="{C3FE69C4-F38E-C044-A832-5A883CA42B06}" presName="linNode" presStyleCnt="0"/>
      <dgm:spPr/>
    </dgm:pt>
    <dgm:pt modelId="{BF549AB7-60ED-2149-9BB0-68F18B3D0094}" type="pres">
      <dgm:prSet presAssocID="{C3FE69C4-F38E-C044-A832-5A883CA42B0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A7F0038D-334C-384E-9A7A-3CDC04C14693}" type="pres">
      <dgm:prSet presAssocID="{C3FE69C4-F38E-C044-A832-5A883CA42B0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232682D-427C-5842-B9DD-677351478348}" type="pres">
      <dgm:prSet presAssocID="{C92DD44B-1BB4-864E-A415-0D793893E2DB}" presName="sp" presStyleCnt="0"/>
      <dgm:spPr/>
    </dgm:pt>
    <dgm:pt modelId="{A1C9E6B6-7A4C-EF4B-AD36-E31E07CCDCAA}" type="pres">
      <dgm:prSet presAssocID="{16518A3E-A20F-7246-82CC-9B4088CA2B1A}" presName="linNode" presStyleCnt="0"/>
      <dgm:spPr/>
    </dgm:pt>
    <dgm:pt modelId="{2C816C0C-B2E6-CF4E-A624-8DFDF539DF7C}" type="pres">
      <dgm:prSet presAssocID="{16518A3E-A20F-7246-82CC-9B4088CA2B1A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3DBD3D1-BECF-9D48-BB4C-3F62798F5E30}" type="pres">
      <dgm:prSet presAssocID="{16518A3E-A20F-7246-82CC-9B4088CA2B1A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8EF07FD8-B75C-42CA-9AB4-1D9591814D3A}" type="presOf" srcId="{D068F0F3-2F4D-7945-BA30-5C71EEBBA0AB}" destId="{341BEAC2-5534-D148-A661-513C59E8006B}" srcOrd="0" destOrd="0" presId="urn:microsoft.com/office/officeart/2005/8/layout/vList5"/>
    <dgm:cxn modelId="{1D837E5C-EB73-44A9-887C-E7E84964741C}" type="presOf" srcId="{A0461E86-33E3-2E47-938C-9EB2C83F435E}" destId="{981BF6F2-D402-D34E-93C1-8074DF056E88}" srcOrd="0" destOrd="0" presId="urn:microsoft.com/office/officeart/2005/8/layout/vList5"/>
    <dgm:cxn modelId="{FF4CD3E6-1AAC-C64B-81E5-A99ADDEC6FAA}" srcId="{C3FE69C4-F38E-C044-A832-5A883CA42B06}" destId="{CBF31F8E-5F6E-744E-907A-93D1939E7A9C}" srcOrd="0" destOrd="0" parTransId="{D23ED6DC-60D8-FC43-A883-33A8C62E0615}" sibTransId="{261051BD-0D64-4545-9B6D-7BDD68FC9769}"/>
    <dgm:cxn modelId="{ABDF8617-CFAD-7E49-BF9B-00798CC6DF38}" srcId="{33DAA457-8481-BF40-994B-FD0AB7558E0C}" destId="{C3FE69C4-F38E-C044-A832-5A883CA42B06}" srcOrd="2" destOrd="0" parTransId="{85916BD4-913D-2D47-964F-156B9CFB74FC}" sibTransId="{C92DD44B-1BB4-864E-A415-0D793893E2DB}"/>
    <dgm:cxn modelId="{8116E3FA-61B5-DA49-A980-1E1473EB1506}" srcId="{C3FE69C4-F38E-C044-A832-5A883CA42B06}" destId="{816916E4-588A-A249-90B5-EA290F09D5D5}" srcOrd="1" destOrd="0" parTransId="{DBEB4119-99A6-4140-81C6-F0D4472B35C5}" sibTransId="{B4E8DA76-26F6-6048-8DAE-7F8B971EE05C}"/>
    <dgm:cxn modelId="{F5FBA306-50C9-45BA-9826-6CBBD349C6F1}" type="presOf" srcId="{C3FE69C4-F38E-C044-A832-5A883CA42B06}" destId="{BF549AB7-60ED-2149-9BB0-68F18B3D0094}" srcOrd="0" destOrd="0" presId="urn:microsoft.com/office/officeart/2005/8/layout/vList5"/>
    <dgm:cxn modelId="{90B920C0-C638-472C-A097-67669656AAB4}" type="presOf" srcId="{5F91600F-6674-E84B-920F-21E187CF1F9C}" destId="{4ECC6F23-FF9D-7D40-85C0-20ADFEC00616}" srcOrd="0" destOrd="1" presId="urn:microsoft.com/office/officeart/2005/8/layout/vList5"/>
    <dgm:cxn modelId="{D2451256-FC1F-2B4A-8370-04CD4AB521FA}" srcId="{16518A3E-A20F-7246-82CC-9B4088CA2B1A}" destId="{C7FD1B2A-BBA8-A643-9B1F-AD47820EC6A6}" srcOrd="0" destOrd="0" parTransId="{428663DB-11BA-2245-AD32-25567D257CA3}" sibTransId="{A4C7B5AF-1726-D64D-B7A1-36696E9F6B0B}"/>
    <dgm:cxn modelId="{2DD494DA-ACEF-E74C-B978-5C2253670A36}" srcId="{5678E6AF-5DE1-D34F-89AC-EBC38B8CCC0B}" destId="{A0461E86-33E3-2E47-938C-9EB2C83F435E}" srcOrd="0" destOrd="0" parTransId="{E332739C-CD55-A04F-AEC7-5F9CB0EF7953}" sibTransId="{483A2A6E-BC85-6040-8B1D-8D0C20C3B856}"/>
    <dgm:cxn modelId="{5959939E-02CB-254B-85F2-6E5EB318AE76}" srcId="{D068F0F3-2F4D-7945-BA30-5C71EEBBA0AB}" destId="{5F91600F-6674-E84B-920F-21E187CF1F9C}" srcOrd="1" destOrd="0" parTransId="{D0944E05-FC2B-034C-9E94-78F9FC732C5B}" sibTransId="{D898EF70-9939-6846-BA78-4BF476E83658}"/>
    <dgm:cxn modelId="{E0882A6D-1419-481A-8942-BE6DFBD3305E}" type="presOf" srcId="{5678E6AF-5DE1-D34F-89AC-EBC38B8CCC0B}" destId="{A39A53FE-62A3-194A-9C74-05D82B35F02F}" srcOrd="0" destOrd="0" presId="urn:microsoft.com/office/officeart/2005/8/layout/vList5"/>
    <dgm:cxn modelId="{7074BF16-270B-DE4A-824E-4164FCA081E0}" srcId="{5678E6AF-5DE1-D34F-89AC-EBC38B8CCC0B}" destId="{5360C59A-3B4F-A947-9487-6663D52AF873}" srcOrd="1" destOrd="0" parTransId="{82E78B2B-86C6-E444-A76C-93B1288C09D9}" sibTransId="{5DC88EFC-22DC-764E-8CB2-4BDE45DA32FD}"/>
    <dgm:cxn modelId="{46E0926E-3FDC-4944-9306-906FF3EFDED3}" type="presOf" srcId="{16518A3E-A20F-7246-82CC-9B4088CA2B1A}" destId="{2C816C0C-B2E6-CF4E-A624-8DFDF539DF7C}" srcOrd="0" destOrd="0" presId="urn:microsoft.com/office/officeart/2005/8/layout/vList5"/>
    <dgm:cxn modelId="{A5283354-665D-46C0-B917-33F2BB035333}" type="presOf" srcId="{CBF31F8E-5F6E-744E-907A-93D1939E7A9C}" destId="{A7F0038D-334C-384E-9A7A-3CDC04C14693}" srcOrd="0" destOrd="0" presId="urn:microsoft.com/office/officeart/2005/8/layout/vList5"/>
    <dgm:cxn modelId="{7561E502-549C-9C4D-B681-86B50C9CEF72}" srcId="{33DAA457-8481-BF40-994B-FD0AB7558E0C}" destId="{D068F0F3-2F4D-7945-BA30-5C71EEBBA0AB}" srcOrd="1" destOrd="0" parTransId="{39F3F71F-5356-4846-ABD2-78DA1E290FE9}" sibTransId="{DB329FD9-8975-BB40-A654-BD264D68FBC7}"/>
    <dgm:cxn modelId="{1CD6DA86-F935-44AC-A857-8305EA287860}" type="presOf" srcId="{9142D7B3-8042-704F-A02F-46B99B377B05}" destId="{4ECC6F23-FF9D-7D40-85C0-20ADFEC00616}" srcOrd="0" destOrd="0" presId="urn:microsoft.com/office/officeart/2005/8/layout/vList5"/>
    <dgm:cxn modelId="{13FF0A29-3110-A946-B53B-9DC5F610045C}" srcId="{16518A3E-A20F-7246-82CC-9B4088CA2B1A}" destId="{71E34E8F-B6DB-F943-AA1F-A336A008C552}" srcOrd="1" destOrd="0" parTransId="{989ED35E-AE8C-674D-9A70-F5C3F55C9C47}" sibTransId="{6A61F78A-9372-6247-822E-CA2EF72886AC}"/>
    <dgm:cxn modelId="{30977606-3D8C-E141-9796-D9FAE78B484B}" srcId="{33DAA457-8481-BF40-994B-FD0AB7558E0C}" destId="{5678E6AF-5DE1-D34F-89AC-EBC38B8CCC0B}" srcOrd="0" destOrd="0" parTransId="{75A1289C-0185-D54A-9D75-5B54D3A3C2C6}" sibTransId="{05649477-9C6C-8546-80C8-2750E0CE03B2}"/>
    <dgm:cxn modelId="{C23970A3-004D-44EB-B053-A72023CC04C8}" type="presOf" srcId="{5360C59A-3B4F-A947-9487-6663D52AF873}" destId="{981BF6F2-D402-D34E-93C1-8074DF056E88}" srcOrd="0" destOrd="1" presId="urn:microsoft.com/office/officeart/2005/8/layout/vList5"/>
    <dgm:cxn modelId="{2D08F44C-A6AB-4928-9366-5B96D8F28A6B}" type="presOf" srcId="{C7FD1B2A-BBA8-A643-9B1F-AD47820EC6A6}" destId="{B3DBD3D1-BECF-9D48-BB4C-3F62798F5E30}" srcOrd="0" destOrd="0" presId="urn:microsoft.com/office/officeart/2005/8/layout/vList5"/>
    <dgm:cxn modelId="{2D968CCE-BA4B-4F32-ADE9-3BEB8AFE462B}" type="presOf" srcId="{816916E4-588A-A249-90B5-EA290F09D5D5}" destId="{A7F0038D-334C-384E-9A7A-3CDC04C14693}" srcOrd="0" destOrd="1" presId="urn:microsoft.com/office/officeart/2005/8/layout/vList5"/>
    <dgm:cxn modelId="{F1BBC6ED-DB52-4556-8FC4-2A5182324541}" type="presOf" srcId="{71E34E8F-B6DB-F943-AA1F-A336A008C552}" destId="{B3DBD3D1-BECF-9D48-BB4C-3F62798F5E30}" srcOrd="0" destOrd="1" presId="urn:microsoft.com/office/officeart/2005/8/layout/vList5"/>
    <dgm:cxn modelId="{E65E51A0-D675-3145-BD09-3F7604112A9C}" srcId="{33DAA457-8481-BF40-994B-FD0AB7558E0C}" destId="{16518A3E-A20F-7246-82CC-9B4088CA2B1A}" srcOrd="3" destOrd="0" parTransId="{DFE60955-4AE2-964B-B519-895F247D12DB}" sibTransId="{E90C2CC3-F691-3849-86A2-7884704796D5}"/>
    <dgm:cxn modelId="{CA7074EC-7A91-8647-B79C-4BF39F4C7669}" srcId="{D068F0F3-2F4D-7945-BA30-5C71EEBBA0AB}" destId="{9142D7B3-8042-704F-A02F-46B99B377B05}" srcOrd="0" destOrd="0" parTransId="{938BE60F-6DB5-DC4F-AC6F-C8CD02956F39}" sibTransId="{A8921517-42D5-4640-9BC4-3908ADF63E2C}"/>
    <dgm:cxn modelId="{D7F4B926-D4FD-43D8-BACC-8A0AD4F4B892}" type="presOf" srcId="{33DAA457-8481-BF40-994B-FD0AB7558E0C}" destId="{C7A00CB2-C962-224F-909A-204843A046D2}" srcOrd="0" destOrd="0" presId="urn:microsoft.com/office/officeart/2005/8/layout/vList5"/>
    <dgm:cxn modelId="{68D26401-FFD1-4AE2-BA23-CC8FC370B023}" type="presParOf" srcId="{C7A00CB2-C962-224F-909A-204843A046D2}" destId="{07E51724-81B4-FF48-8438-355810010BC6}" srcOrd="0" destOrd="0" presId="urn:microsoft.com/office/officeart/2005/8/layout/vList5"/>
    <dgm:cxn modelId="{C68A9942-3A79-4FA1-B936-750EDDCC11CD}" type="presParOf" srcId="{07E51724-81B4-FF48-8438-355810010BC6}" destId="{A39A53FE-62A3-194A-9C74-05D82B35F02F}" srcOrd="0" destOrd="0" presId="urn:microsoft.com/office/officeart/2005/8/layout/vList5"/>
    <dgm:cxn modelId="{C31B3F2F-56C6-4FD7-93B1-6363E1320C23}" type="presParOf" srcId="{07E51724-81B4-FF48-8438-355810010BC6}" destId="{981BF6F2-D402-D34E-93C1-8074DF056E88}" srcOrd="1" destOrd="0" presId="urn:microsoft.com/office/officeart/2005/8/layout/vList5"/>
    <dgm:cxn modelId="{5D07BC9D-E7A1-4EB7-9877-E14E1F3A4A81}" type="presParOf" srcId="{C7A00CB2-C962-224F-909A-204843A046D2}" destId="{E8A7FE28-7817-A341-9CC2-6CFFE3CF3BE0}" srcOrd="1" destOrd="0" presId="urn:microsoft.com/office/officeart/2005/8/layout/vList5"/>
    <dgm:cxn modelId="{2C4763DB-14B1-4440-A8C7-AA3188BB494A}" type="presParOf" srcId="{C7A00CB2-C962-224F-909A-204843A046D2}" destId="{2886E1BD-28C0-9743-8E0C-9314D365F5AB}" srcOrd="2" destOrd="0" presId="urn:microsoft.com/office/officeart/2005/8/layout/vList5"/>
    <dgm:cxn modelId="{C65792DA-2A3B-4E3A-9535-29D33CE925D4}" type="presParOf" srcId="{2886E1BD-28C0-9743-8E0C-9314D365F5AB}" destId="{341BEAC2-5534-D148-A661-513C59E8006B}" srcOrd="0" destOrd="0" presId="urn:microsoft.com/office/officeart/2005/8/layout/vList5"/>
    <dgm:cxn modelId="{88D4718A-0AA5-4863-AE62-3B06BBBAE8DA}" type="presParOf" srcId="{2886E1BD-28C0-9743-8E0C-9314D365F5AB}" destId="{4ECC6F23-FF9D-7D40-85C0-20ADFEC00616}" srcOrd="1" destOrd="0" presId="urn:microsoft.com/office/officeart/2005/8/layout/vList5"/>
    <dgm:cxn modelId="{204CC8C6-1353-43A7-B9D5-6CBC311AA384}" type="presParOf" srcId="{C7A00CB2-C962-224F-909A-204843A046D2}" destId="{605A990D-D466-1E44-AE18-EF5F44C1857C}" srcOrd="3" destOrd="0" presId="urn:microsoft.com/office/officeart/2005/8/layout/vList5"/>
    <dgm:cxn modelId="{03E8A9DE-51B6-4EB3-857B-2DA9C13A728E}" type="presParOf" srcId="{C7A00CB2-C962-224F-909A-204843A046D2}" destId="{28EC30BB-7272-0B40-8156-EEBC16C38165}" srcOrd="4" destOrd="0" presId="urn:microsoft.com/office/officeart/2005/8/layout/vList5"/>
    <dgm:cxn modelId="{608B410B-7507-45A6-A53C-BBC10498CB73}" type="presParOf" srcId="{28EC30BB-7272-0B40-8156-EEBC16C38165}" destId="{BF549AB7-60ED-2149-9BB0-68F18B3D0094}" srcOrd="0" destOrd="0" presId="urn:microsoft.com/office/officeart/2005/8/layout/vList5"/>
    <dgm:cxn modelId="{DC3D627C-C7A5-454D-A381-44C6DE2E5E5A}" type="presParOf" srcId="{28EC30BB-7272-0B40-8156-EEBC16C38165}" destId="{A7F0038D-334C-384E-9A7A-3CDC04C14693}" srcOrd="1" destOrd="0" presId="urn:microsoft.com/office/officeart/2005/8/layout/vList5"/>
    <dgm:cxn modelId="{AFE52476-C472-40BF-B19C-820ED17AD43E}" type="presParOf" srcId="{C7A00CB2-C962-224F-909A-204843A046D2}" destId="{F232682D-427C-5842-B9DD-677351478348}" srcOrd="5" destOrd="0" presId="urn:microsoft.com/office/officeart/2005/8/layout/vList5"/>
    <dgm:cxn modelId="{81F8EB83-6F9A-43F8-BF64-73F90C4620B3}" type="presParOf" srcId="{C7A00CB2-C962-224F-909A-204843A046D2}" destId="{A1C9E6B6-7A4C-EF4B-AD36-E31E07CCDCAA}" srcOrd="6" destOrd="0" presId="urn:microsoft.com/office/officeart/2005/8/layout/vList5"/>
    <dgm:cxn modelId="{DD12BA1A-ED3A-41D2-B7EB-357468A65BC4}" type="presParOf" srcId="{A1C9E6B6-7A4C-EF4B-AD36-E31E07CCDCAA}" destId="{2C816C0C-B2E6-CF4E-A624-8DFDF539DF7C}" srcOrd="0" destOrd="0" presId="urn:microsoft.com/office/officeart/2005/8/layout/vList5"/>
    <dgm:cxn modelId="{7BA84588-D168-4036-A80C-7AC65B6B8951}" type="presParOf" srcId="{A1C9E6B6-7A4C-EF4B-AD36-E31E07CCDCAA}" destId="{B3DBD3D1-BECF-9D48-BB4C-3F62798F5E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040A85-2B13-3B49-95B1-74C18FBB378E}" type="doc">
      <dgm:prSet loTypeId="urn:microsoft.com/office/officeart/2005/8/layout/radial1" loCatId="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es-AR"/>
        </a:p>
      </dgm:t>
    </dgm:pt>
    <dgm:pt modelId="{EAB18DDC-DD5A-5747-8658-DA8E9EC893AE}">
      <dgm:prSet phldrT="[Texto]"/>
      <dgm:spPr>
        <a:solidFill>
          <a:srgbClr val="E6781E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PHP Devs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A178C615-1DC1-0C4A-8601-45F844837FF9}" type="parTrans" cxnId="{10C29438-FF79-0A41-B742-41D454D57CB6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2C60DAED-3EEC-FC4D-9464-682C96ADAA8A}" type="sibTrans" cxnId="{10C29438-FF79-0A41-B742-41D454D57CB6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65A85FDF-B103-5147-8BC5-7C3D58F5246F}">
      <dgm:prSet phldrT="[Texto]"/>
      <dgm:spPr>
        <a:solidFill>
          <a:srgbClr val="F8FCC1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UX Design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3BC18613-6C54-C845-A113-C544B9E08BCC}" type="parTrans" cxnId="{2D65EFF1-012D-E048-8AE7-D0B9C6BAD317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D8062E1D-2CD1-2844-B7BA-F497E62643F6}" type="sibTrans" cxnId="{2D65EFF1-012D-E048-8AE7-D0B9C6BAD317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E21245E7-7BF6-2A4B-AC9D-435B781A7384}">
      <dgm:prSet phldrT="[Texto]"/>
      <dgm:spPr>
        <a:solidFill>
          <a:srgbClr val="E6781E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Web Design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7905979E-1668-2840-BEEC-C5D3ADB48ECF}" type="parTrans" cxnId="{59530FD8-5E7C-EC4E-A8A4-F7C2E4A57C7A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DC7AA099-6283-4446-86E8-3A50C50D3E0F}" type="sibTrans" cxnId="{59530FD8-5E7C-EC4E-A8A4-F7C2E4A57C7A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E389CF1F-9F42-E14B-AABD-4D36BCBFFC8D}">
      <dgm:prSet phldrT="[Texto]"/>
      <dgm:spPr>
        <a:solidFill>
          <a:srgbClr val="CC0C39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Python Devs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5F3BA1C9-A9BB-6442-81C9-54D70B5D7A35}" type="parTrans" cxnId="{579FD529-A07F-AE45-BF94-0E34F33E9267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134920D6-1969-4A45-99A4-51D5F0AB4A48}" type="sibTrans" cxnId="{579FD529-A07F-AE45-BF94-0E34F33E9267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6DE22112-D18D-2441-9C87-7903C5783402}">
      <dgm:prSet phldrT="[Texto]"/>
      <dgm:spPr>
        <a:solidFill>
          <a:srgbClr val="1693A7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PMO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D3017F78-0E06-7940-B192-3AEC2CE31A80}" type="parTrans" cxnId="{7266BCF8-0C01-B041-A656-3ADCCA9211AB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B39CC753-E546-E147-A2C1-3193616497A5}" type="sibTrans" cxnId="{7266BCF8-0C01-B041-A656-3ADCCA9211AB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B85AB895-CCE9-964C-930F-ABAE7D2E56DC}">
      <dgm:prSet phldrT="[Texto]"/>
      <dgm:spPr>
        <a:solidFill>
          <a:srgbClr val="CC0C39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New Tech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61EC80AB-DBDF-E74C-A785-D114CBDD2899}" type="parTrans" cxnId="{301AC75F-53E8-AC47-8DDD-B1D045AF2315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CC3D26AB-4264-354A-A59B-1142C5123886}" type="sibTrans" cxnId="{301AC75F-53E8-AC47-8DDD-B1D045AF2315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12F9E954-FD3E-B647-8A40-31B08992002C}">
      <dgm:prSet phldrT="[Texto]"/>
      <dgm:spPr>
        <a:solidFill>
          <a:srgbClr val="F8FCC1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Content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9F5F9516-33EA-4C48-868A-7CE51B951A20}" type="parTrans" cxnId="{2F752E74-5AA6-8342-86BB-C726A044525E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F50E077D-8931-2242-8E85-6C962F5301E5}" type="sibTrans" cxnId="{2F752E74-5AA6-8342-86BB-C726A044525E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8628DA50-B248-9C4C-8898-11482B1B381F}">
      <dgm:prSet phldrT="[Texto]"/>
      <dgm:spPr>
        <a:solidFill>
          <a:srgbClr val="F8FCC1"/>
        </a:solidFill>
        <a:scene3d>
          <a:camera prst="orthographicFront"/>
          <a:lightRig rig="chilly" dir="t"/>
        </a:scene3d>
        <a:sp3d prstMaterial="translucentPowder"/>
      </dgm:spPr>
      <dgm:t>
        <a:bodyPr/>
        <a:lstStyle/>
        <a:p>
          <a:r>
            <a:rPr lang="es-AR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GIS Unit</a:t>
          </a:r>
          <a:endParaRPr lang="es-AR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ACED1C06-CAED-E745-AFBC-97B9BC597281}" type="sibTrans" cxnId="{455E304A-D5F8-A540-B374-1D4A2C3A4DB4}">
      <dgm:prSet/>
      <dgm:spPr/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AC507AF8-2009-C143-9469-80C9B6561B5A}" type="parTrans" cxnId="{455E304A-D5F8-A540-B374-1D4A2C3A4DB4}">
      <dgm:prSet/>
      <dgm:spPr>
        <a:ln w="53975">
          <a:solidFill>
            <a:srgbClr val="45ADA8"/>
          </a:solidFill>
        </a:ln>
      </dgm:spPr>
      <dgm:t>
        <a:bodyPr/>
        <a:lstStyle/>
        <a:p>
          <a:endParaRPr lang="es-AR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gm:t>
    </dgm:pt>
    <dgm:pt modelId="{9695DBA6-96B3-1546-95E1-BBFBF471F8B3}" type="pres">
      <dgm:prSet presAssocID="{D2040A85-2B13-3B49-95B1-74C18FBB378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EC97FF4-003E-5A4F-90CA-FA176244FCB5}" type="pres">
      <dgm:prSet presAssocID="{6DE22112-D18D-2441-9C87-7903C5783402}" presName="centerShape" presStyleLbl="node0" presStyleIdx="0" presStyleCnt="1"/>
      <dgm:spPr/>
      <dgm:t>
        <a:bodyPr/>
        <a:lstStyle/>
        <a:p>
          <a:endParaRPr lang="es-AR"/>
        </a:p>
      </dgm:t>
    </dgm:pt>
    <dgm:pt modelId="{9CF0754A-762E-3B49-9EE4-44287B1AA8E0}" type="pres">
      <dgm:prSet presAssocID="{A178C615-1DC1-0C4A-8601-45F844837FF9}" presName="Name9" presStyleLbl="parChTrans1D2" presStyleIdx="0" presStyleCnt="7"/>
      <dgm:spPr/>
      <dgm:t>
        <a:bodyPr/>
        <a:lstStyle/>
        <a:p>
          <a:endParaRPr lang="es-AR"/>
        </a:p>
      </dgm:t>
    </dgm:pt>
    <dgm:pt modelId="{AF6B65FF-27D5-5345-B2CF-4FECB4955A0E}" type="pres">
      <dgm:prSet presAssocID="{A178C615-1DC1-0C4A-8601-45F844837FF9}" presName="connTx" presStyleLbl="parChTrans1D2" presStyleIdx="0" presStyleCnt="7"/>
      <dgm:spPr/>
      <dgm:t>
        <a:bodyPr/>
        <a:lstStyle/>
        <a:p>
          <a:endParaRPr lang="es-AR"/>
        </a:p>
      </dgm:t>
    </dgm:pt>
    <dgm:pt modelId="{9D072C7D-9CCE-FA46-ADFC-D2CE32A3F95F}" type="pres">
      <dgm:prSet presAssocID="{EAB18DDC-DD5A-5747-8658-DA8E9EC893A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5BBB458-C1C3-CE4B-9CB6-09B412734024}" type="pres">
      <dgm:prSet presAssocID="{5F3BA1C9-A9BB-6442-81C9-54D70B5D7A35}" presName="Name9" presStyleLbl="parChTrans1D2" presStyleIdx="1" presStyleCnt="7"/>
      <dgm:spPr/>
      <dgm:t>
        <a:bodyPr/>
        <a:lstStyle/>
        <a:p>
          <a:endParaRPr lang="es-AR"/>
        </a:p>
      </dgm:t>
    </dgm:pt>
    <dgm:pt modelId="{058F44B5-B36E-EC4A-B26E-3B149BF3C241}" type="pres">
      <dgm:prSet presAssocID="{5F3BA1C9-A9BB-6442-81C9-54D70B5D7A35}" presName="connTx" presStyleLbl="parChTrans1D2" presStyleIdx="1" presStyleCnt="7"/>
      <dgm:spPr/>
      <dgm:t>
        <a:bodyPr/>
        <a:lstStyle/>
        <a:p>
          <a:endParaRPr lang="es-AR"/>
        </a:p>
      </dgm:t>
    </dgm:pt>
    <dgm:pt modelId="{414A3827-788A-EB49-AF4F-00860E885102}" type="pres">
      <dgm:prSet presAssocID="{E389CF1F-9F42-E14B-AABD-4D36BCBFFC8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72EE4B9-EB4E-0740-B5D0-7EAE9012B8F4}" type="pres">
      <dgm:prSet presAssocID="{3BC18613-6C54-C845-A113-C544B9E08BCC}" presName="Name9" presStyleLbl="parChTrans1D2" presStyleIdx="2" presStyleCnt="7"/>
      <dgm:spPr/>
      <dgm:t>
        <a:bodyPr/>
        <a:lstStyle/>
        <a:p>
          <a:endParaRPr lang="es-AR"/>
        </a:p>
      </dgm:t>
    </dgm:pt>
    <dgm:pt modelId="{91D10E3A-8108-634D-B31B-04DE6D71ECE8}" type="pres">
      <dgm:prSet presAssocID="{3BC18613-6C54-C845-A113-C544B9E08BCC}" presName="connTx" presStyleLbl="parChTrans1D2" presStyleIdx="2" presStyleCnt="7"/>
      <dgm:spPr/>
      <dgm:t>
        <a:bodyPr/>
        <a:lstStyle/>
        <a:p>
          <a:endParaRPr lang="es-AR"/>
        </a:p>
      </dgm:t>
    </dgm:pt>
    <dgm:pt modelId="{0301F107-32FE-D841-B3BB-39FD21705A47}" type="pres">
      <dgm:prSet presAssocID="{65A85FDF-B103-5147-8BC5-7C3D58F5246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6AD1A9A-ED92-F443-92B2-828C59BFC8EF}" type="pres">
      <dgm:prSet presAssocID="{7905979E-1668-2840-BEEC-C5D3ADB48ECF}" presName="Name9" presStyleLbl="parChTrans1D2" presStyleIdx="3" presStyleCnt="7"/>
      <dgm:spPr/>
      <dgm:t>
        <a:bodyPr/>
        <a:lstStyle/>
        <a:p>
          <a:endParaRPr lang="es-AR"/>
        </a:p>
      </dgm:t>
    </dgm:pt>
    <dgm:pt modelId="{359B5221-2C51-224C-B93E-C95D85094C4A}" type="pres">
      <dgm:prSet presAssocID="{7905979E-1668-2840-BEEC-C5D3ADB48ECF}" presName="connTx" presStyleLbl="parChTrans1D2" presStyleIdx="3" presStyleCnt="7"/>
      <dgm:spPr/>
      <dgm:t>
        <a:bodyPr/>
        <a:lstStyle/>
        <a:p>
          <a:endParaRPr lang="es-AR"/>
        </a:p>
      </dgm:t>
    </dgm:pt>
    <dgm:pt modelId="{E0744C34-74C7-4549-BEE6-F00388A720F9}" type="pres">
      <dgm:prSet presAssocID="{E21245E7-7BF6-2A4B-AC9D-435B781A738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D3D97B1-DBFF-AD43-8110-D29F755717DB}" type="pres">
      <dgm:prSet presAssocID="{AC507AF8-2009-C143-9469-80C9B6561B5A}" presName="Name9" presStyleLbl="parChTrans1D2" presStyleIdx="4" presStyleCnt="7"/>
      <dgm:spPr/>
      <dgm:t>
        <a:bodyPr/>
        <a:lstStyle/>
        <a:p>
          <a:endParaRPr lang="es-AR"/>
        </a:p>
      </dgm:t>
    </dgm:pt>
    <dgm:pt modelId="{79126EBC-5082-594A-AA17-23CBE8FBF7D5}" type="pres">
      <dgm:prSet presAssocID="{AC507AF8-2009-C143-9469-80C9B6561B5A}" presName="connTx" presStyleLbl="parChTrans1D2" presStyleIdx="4" presStyleCnt="7"/>
      <dgm:spPr/>
      <dgm:t>
        <a:bodyPr/>
        <a:lstStyle/>
        <a:p>
          <a:endParaRPr lang="es-AR"/>
        </a:p>
      </dgm:t>
    </dgm:pt>
    <dgm:pt modelId="{4121A8F2-D80E-1F45-AC6F-55413E0B11F1}" type="pres">
      <dgm:prSet presAssocID="{8628DA50-B248-9C4C-8898-11482B1B381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4DC6A38-ACB1-D947-A411-0B211C6F4679}" type="pres">
      <dgm:prSet presAssocID="{61EC80AB-DBDF-E74C-A785-D114CBDD2899}" presName="Name9" presStyleLbl="parChTrans1D2" presStyleIdx="5" presStyleCnt="7"/>
      <dgm:spPr/>
      <dgm:t>
        <a:bodyPr/>
        <a:lstStyle/>
        <a:p>
          <a:endParaRPr lang="es-AR"/>
        </a:p>
      </dgm:t>
    </dgm:pt>
    <dgm:pt modelId="{32860BB6-730A-584D-B403-D34743C76554}" type="pres">
      <dgm:prSet presAssocID="{61EC80AB-DBDF-E74C-A785-D114CBDD2899}" presName="connTx" presStyleLbl="parChTrans1D2" presStyleIdx="5" presStyleCnt="7"/>
      <dgm:spPr/>
      <dgm:t>
        <a:bodyPr/>
        <a:lstStyle/>
        <a:p>
          <a:endParaRPr lang="es-AR"/>
        </a:p>
      </dgm:t>
    </dgm:pt>
    <dgm:pt modelId="{CCF36510-E916-3E4E-939B-7EA3BED6EE8B}" type="pres">
      <dgm:prSet presAssocID="{B85AB895-CCE9-964C-930F-ABAE7D2E56D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7516815-368D-4141-AFA7-79360993A6AE}" type="pres">
      <dgm:prSet presAssocID="{9F5F9516-33EA-4C48-868A-7CE51B951A20}" presName="Name9" presStyleLbl="parChTrans1D2" presStyleIdx="6" presStyleCnt="7"/>
      <dgm:spPr/>
      <dgm:t>
        <a:bodyPr/>
        <a:lstStyle/>
        <a:p>
          <a:endParaRPr lang="es-AR"/>
        </a:p>
      </dgm:t>
    </dgm:pt>
    <dgm:pt modelId="{AFB98175-0FBB-004E-A7EA-3C2DCBC831B1}" type="pres">
      <dgm:prSet presAssocID="{9F5F9516-33EA-4C48-868A-7CE51B951A20}" presName="connTx" presStyleLbl="parChTrans1D2" presStyleIdx="6" presStyleCnt="7"/>
      <dgm:spPr/>
      <dgm:t>
        <a:bodyPr/>
        <a:lstStyle/>
        <a:p>
          <a:endParaRPr lang="es-AR"/>
        </a:p>
      </dgm:t>
    </dgm:pt>
    <dgm:pt modelId="{51B9BD52-704F-914B-8EEF-88BB4A6FF10C}" type="pres">
      <dgm:prSet presAssocID="{12F9E954-FD3E-B647-8A40-31B08992002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F277A8B-8F4C-4D6D-92AC-5A90734BC2C7}" type="presOf" srcId="{AC507AF8-2009-C143-9469-80C9B6561B5A}" destId="{79126EBC-5082-594A-AA17-23CBE8FBF7D5}" srcOrd="1" destOrd="0" presId="urn:microsoft.com/office/officeart/2005/8/layout/radial1"/>
    <dgm:cxn modelId="{F8BC1844-3652-4278-B61B-A7E510BB5D56}" type="presOf" srcId="{65A85FDF-B103-5147-8BC5-7C3D58F5246F}" destId="{0301F107-32FE-D841-B3BB-39FD21705A47}" srcOrd="0" destOrd="0" presId="urn:microsoft.com/office/officeart/2005/8/layout/radial1"/>
    <dgm:cxn modelId="{97799060-7989-4B7C-8625-E25C0D7547A8}" type="presOf" srcId="{61EC80AB-DBDF-E74C-A785-D114CBDD2899}" destId="{34DC6A38-ACB1-D947-A411-0B211C6F4679}" srcOrd="0" destOrd="0" presId="urn:microsoft.com/office/officeart/2005/8/layout/radial1"/>
    <dgm:cxn modelId="{D1D2950E-23D0-42B6-AD7E-4CE1727E03B2}" type="presOf" srcId="{3BC18613-6C54-C845-A113-C544B9E08BCC}" destId="{91D10E3A-8108-634D-B31B-04DE6D71ECE8}" srcOrd="1" destOrd="0" presId="urn:microsoft.com/office/officeart/2005/8/layout/radial1"/>
    <dgm:cxn modelId="{65855B3B-1DFA-4E34-B4D5-48BB3934DEDA}" type="presOf" srcId="{D2040A85-2B13-3B49-95B1-74C18FBB378E}" destId="{9695DBA6-96B3-1546-95E1-BBFBF471F8B3}" srcOrd="0" destOrd="0" presId="urn:microsoft.com/office/officeart/2005/8/layout/radial1"/>
    <dgm:cxn modelId="{BBDEFF6F-D242-44C9-A2AF-2092C1DD3481}" type="presOf" srcId="{9F5F9516-33EA-4C48-868A-7CE51B951A20}" destId="{E7516815-368D-4141-AFA7-79360993A6AE}" srcOrd="0" destOrd="0" presId="urn:microsoft.com/office/officeart/2005/8/layout/radial1"/>
    <dgm:cxn modelId="{2E64C666-E1AA-4A8D-9A39-A64BF4369A97}" type="presOf" srcId="{7905979E-1668-2840-BEEC-C5D3ADB48ECF}" destId="{359B5221-2C51-224C-B93E-C95D85094C4A}" srcOrd="1" destOrd="0" presId="urn:microsoft.com/office/officeart/2005/8/layout/radial1"/>
    <dgm:cxn modelId="{301AC75F-53E8-AC47-8DDD-B1D045AF2315}" srcId="{6DE22112-D18D-2441-9C87-7903C5783402}" destId="{B85AB895-CCE9-964C-930F-ABAE7D2E56DC}" srcOrd="5" destOrd="0" parTransId="{61EC80AB-DBDF-E74C-A785-D114CBDD2899}" sibTransId="{CC3D26AB-4264-354A-A59B-1142C5123886}"/>
    <dgm:cxn modelId="{2D65EFF1-012D-E048-8AE7-D0B9C6BAD317}" srcId="{6DE22112-D18D-2441-9C87-7903C5783402}" destId="{65A85FDF-B103-5147-8BC5-7C3D58F5246F}" srcOrd="2" destOrd="0" parTransId="{3BC18613-6C54-C845-A113-C544B9E08BCC}" sibTransId="{D8062E1D-2CD1-2844-B7BA-F497E62643F6}"/>
    <dgm:cxn modelId="{FA59510B-D92D-4566-ADE0-FEF44B2DCB19}" type="presOf" srcId="{5F3BA1C9-A9BB-6442-81C9-54D70B5D7A35}" destId="{058F44B5-B36E-EC4A-B26E-3B149BF3C241}" srcOrd="1" destOrd="0" presId="urn:microsoft.com/office/officeart/2005/8/layout/radial1"/>
    <dgm:cxn modelId="{8A671564-CF53-49A1-8D96-8914FA08CF3A}" type="presOf" srcId="{A178C615-1DC1-0C4A-8601-45F844837FF9}" destId="{AF6B65FF-27D5-5345-B2CF-4FECB4955A0E}" srcOrd="1" destOrd="0" presId="urn:microsoft.com/office/officeart/2005/8/layout/radial1"/>
    <dgm:cxn modelId="{C983AA29-829C-4FCC-A569-C528AABB37EE}" type="presOf" srcId="{A178C615-1DC1-0C4A-8601-45F844837FF9}" destId="{9CF0754A-762E-3B49-9EE4-44287B1AA8E0}" srcOrd="0" destOrd="0" presId="urn:microsoft.com/office/officeart/2005/8/layout/radial1"/>
    <dgm:cxn modelId="{59530FD8-5E7C-EC4E-A8A4-F7C2E4A57C7A}" srcId="{6DE22112-D18D-2441-9C87-7903C5783402}" destId="{E21245E7-7BF6-2A4B-AC9D-435B781A7384}" srcOrd="3" destOrd="0" parTransId="{7905979E-1668-2840-BEEC-C5D3ADB48ECF}" sibTransId="{DC7AA099-6283-4446-86E8-3A50C50D3E0F}"/>
    <dgm:cxn modelId="{E6E91CBC-B835-40D3-B890-DF83A42EC436}" type="presOf" srcId="{12F9E954-FD3E-B647-8A40-31B08992002C}" destId="{51B9BD52-704F-914B-8EEF-88BB4A6FF10C}" srcOrd="0" destOrd="0" presId="urn:microsoft.com/office/officeart/2005/8/layout/radial1"/>
    <dgm:cxn modelId="{579FD529-A07F-AE45-BF94-0E34F33E9267}" srcId="{6DE22112-D18D-2441-9C87-7903C5783402}" destId="{E389CF1F-9F42-E14B-AABD-4D36BCBFFC8D}" srcOrd="1" destOrd="0" parTransId="{5F3BA1C9-A9BB-6442-81C9-54D70B5D7A35}" sibTransId="{134920D6-1969-4A45-99A4-51D5F0AB4A48}"/>
    <dgm:cxn modelId="{9D664DE3-49D1-4A3A-98AD-3B0616D13E86}" type="presOf" srcId="{AC507AF8-2009-C143-9469-80C9B6561B5A}" destId="{6D3D97B1-DBFF-AD43-8110-D29F755717DB}" srcOrd="0" destOrd="0" presId="urn:microsoft.com/office/officeart/2005/8/layout/radial1"/>
    <dgm:cxn modelId="{0D3C106F-414B-4313-B3FE-DADC9D8250CB}" type="presOf" srcId="{9F5F9516-33EA-4C48-868A-7CE51B951A20}" destId="{AFB98175-0FBB-004E-A7EA-3C2DCBC831B1}" srcOrd="1" destOrd="0" presId="urn:microsoft.com/office/officeart/2005/8/layout/radial1"/>
    <dgm:cxn modelId="{455E304A-D5F8-A540-B374-1D4A2C3A4DB4}" srcId="{6DE22112-D18D-2441-9C87-7903C5783402}" destId="{8628DA50-B248-9C4C-8898-11482B1B381F}" srcOrd="4" destOrd="0" parTransId="{AC507AF8-2009-C143-9469-80C9B6561B5A}" sibTransId="{ACED1C06-CAED-E745-AFBC-97B9BC597281}"/>
    <dgm:cxn modelId="{B6B905D2-2B04-4ADB-AEB4-330C85FEA559}" type="presOf" srcId="{8628DA50-B248-9C4C-8898-11482B1B381F}" destId="{4121A8F2-D80E-1F45-AC6F-55413E0B11F1}" srcOrd="0" destOrd="0" presId="urn:microsoft.com/office/officeart/2005/8/layout/radial1"/>
    <dgm:cxn modelId="{C0D3CA1B-8204-46A0-A017-C34AE894C20B}" type="presOf" srcId="{E389CF1F-9F42-E14B-AABD-4D36BCBFFC8D}" destId="{414A3827-788A-EB49-AF4F-00860E885102}" srcOrd="0" destOrd="0" presId="urn:microsoft.com/office/officeart/2005/8/layout/radial1"/>
    <dgm:cxn modelId="{0BE1B2E5-157E-4930-A52F-75B8B713627C}" type="presOf" srcId="{EAB18DDC-DD5A-5747-8658-DA8E9EC893AE}" destId="{9D072C7D-9CCE-FA46-ADFC-D2CE32A3F95F}" srcOrd="0" destOrd="0" presId="urn:microsoft.com/office/officeart/2005/8/layout/radial1"/>
    <dgm:cxn modelId="{615AD457-D150-4275-AD9B-E0B8C56F4633}" type="presOf" srcId="{5F3BA1C9-A9BB-6442-81C9-54D70B5D7A35}" destId="{05BBB458-C1C3-CE4B-9CB6-09B412734024}" srcOrd="0" destOrd="0" presId="urn:microsoft.com/office/officeart/2005/8/layout/radial1"/>
    <dgm:cxn modelId="{10C29438-FF79-0A41-B742-41D454D57CB6}" srcId="{6DE22112-D18D-2441-9C87-7903C5783402}" destId="{EAB18DDC-DD5A-5747-8658-DA8E9EC893AE}" srcOrd="0" destOrd="0" parTransId="{A178C615-1DC1-0C4A-8601-45F844837FF9}" sibTransId="{2C60DAED-3EEC-FC4D-9464-682C96ADAA8A}"/>
    <dgm:cxn modelId="{FF64FAC6-F918-4B60-BD41-7BB9B0287255}" type="presOf" srcId="{3BC18613-6C54-C845-A113-C544B9E08BCC}" destId="{072EE4B9-EB4E-0740-B5D0-7EAE9012B8F4}" srcOrd="0" destOrd="0" presId="urn:microsoft.com/office/officeart/2005/8/layout/radial1"/>
    <dgm:cxn modelId="{6ACEC8A4-2584-4708-9698-882D7745E3D3}" type="presOf" srcId="{E21245E7-7BF6-2A4B-AC9D-435B781A7384}" destId="{E0744C34-74C7-4549-BEE6-F00388A720F9}" srcOrd="0" destOrd="0" presId="urn:microsoft.com/office/officeart/2005/8/layout/radial1"/>
    <dgm:cxn modelId="{DDCBF3F9-C75F-4A5F-AB41-0622BA64C5E4}" type="presOf" srcId="{B85AB895-CCE9-964C-930F-ABAE7D2E56DC}" destId="{CCF36510-E916-3E4E-939B-7EA3BED6EE8B}" srcOrd="0" destOrd="0" presId="urn:microsoft.com/office/officeart/2005/8/layout/radial1"/>
    <dgm:cxn modelId="{7266BCF8-0C01-B041-A656-3ADCCA9211AB}" srcId="{D2040A85-2B13-3B49-95B1-74C18FBB378E}" destId="{6DE22112-D18D-2441-9C87-7903C5783402}" srcOrd="0" destOrd="0" parTransId="{D3017F78-0E06-7940-B192-3AEC2CE31A80}" sibTransId="{B39CC753-E546-E147-A2C1-3193616497A5}"/>
    <dgm:cxn modelId="{AE58A781-8A6E-43D6-8CB1-0627D3A72DF0}" type="presOf" srcId="{7905979E-1668-2840-BEEC-C5D3ADB48ECF}" destId="{D6AD1A9A-ED92-F443-92B2-828C59BFC8EF}" srcOrd="0" destOrd="0" presId="urn:microsoft.com/office/officeart/2005/8/layout/radial1"/>
    <dgm:cxn modelId="{2F752E74-5AA6-8342-86BB-C726A044525E}" srcId="{6DE22112-D18D-2441-9C87-7903C5783402}" destId="{12F9E954-FD3E-B647-8A40-31B08992002C}" srcOrd="6" destOrd="0" parTransId="{9F5F9516-33EA-4C48-868A-7CE51B951A20}" sibTransId="{F50E077D-8931-2242-8E85-6C962F5301E5}"/>
    <dgm:cxn modelId="{F08B5AF4-BD89-4817-99BD-95EC6B49F484}" type="presOf" srcId="{6DE22112-D18D-2441-9C87-7903C5783402}" destId="{6EC97FF4-003E-5A4F-90CA-FA176244FCB5}" srcOrd="0" destOrd="0" presId="urn:microsoft.com/office/officeart/2005/8/layout/radial1"/>
    <dgm:cxn modelId="{757F23C9-0DF1-4D16-A031-C6D80B5443AB}" type="presOf" srcId="{61EC80AB-DBDF-E74C-A785-D114CBDD2899}" destId="{32860BB6-730A-584D-B403-D34743C76554}" srcOrd="1" destOrd="0" presId="urn:microsoft.com/office/officeart/2005/8/layout/radial1"/>
    <dgm:cxn modelId="{744646BD-3C73-4832-88AF-842870613B67}" type="presParOf" srcId="{9695DBA6-96B3-1546-95E1-BBFBF471F8B3}" destId="{6EC97FF4-003E-5A4F-90CA-FA176244FCB5}" srcOrd="0" destOrd="0" presId="urn:microsoft.com/office/officeart/2005/8/layout/radial1"/>
    <dgm:cxn modelId="{AAE2FA47-5A7B-43DE-BC9C-8368679AA9C9}" type="presParOf" srcId="{9695DBA6-96B3-1546-95E1-BBFBF471F8B3}" destId="{9CF0754A-762E-3B49-9EE4-44287B1AA8E0}" srcOrd="1" destOrd="0" presId="urn:microsoft.com/office/officeart/2005/8/layout/radial1"/>
    <dgm:cxn modelId="{567E2BE7-D1FB-4185-8A3A-EA2C0775B31D}" type="presParOf" srcId="{9CF0754A-762E-3B49-9EE4-44287B1AA8E0}" destId="{AF6B65FF-27D5-5345-B2CF-4FECB4955A0E}" srcOrd="0" destOrd="0" presId="urn:microsoft.com/office/officeart/2005/8/layout/radial1"/>
    <dgm:cxn modelId="{8C96C8DB-930F-4175-8968-0CE39FBDF839}" type="presParOf" srcId="{9695DBA6-96B3-1546-95E1-BBFBF471F8B3}" destId="{9D072C7D-9CCE-FA46-ADFC-D2CE32A3F95F}" srcOrd="2" destOrd="0" presId="urn:microsoft.com/office/officeart/2005/8/layout/radial1"/>
    <dgm:cxn modelId="{5EC7A373-488C-4201-B98E-251B63B19047}" type="presParOf" srcId="{9695DBA6-96B3-1546-95E1-BBFBF471F8B3}" destId="{05BBB458-C1C3-CE4B-9CB6-09B412734024}" srcOrd="3" destOrd="0" presId="urn:microsoft.com/office/officeart/2005/8/layout/radial1"/>
    <dgm:cxn modelId="{1907B11F-2DA7-4E38-A41E-809B878566CF}" type="presParOf" srcId="{05BBB458-C1C3-CE4B-9CB6-09B412734024}" destId="{058F44B5-B36E-EC4A-B26E-3B149BF3C241}" srcOrd="0" destOrd="0" presId="urn:microsoft.com/office/officeart/2005/8/layout/radial1"/>
    <dgm:cxn modelId="{E0E9555C-E601-4F8A-93AC-5A65D2F33963}" type="presParOf" srcId="{9695DBA6-96B3-1546-95E1-BBFBF471F8B3}" destId="{414A3827-788A-EB49-AF4F-00860E885102}" srcOrd="4" destOrd="0" presId="urn:microsoft.com/office/officeart/2005/8/layout/radial1"/>
    <dgm:cxn modelId="{5CED93E2-854D-4D44-AAF9-B648BE8FC6AD}" type="presParOf" srcId="{9695DBA6-96B3-1546-95E1-BBFBF471F8B3}" destId="{072EE4B9-EB4E-0740-B5D0-7EAE9012B8F4}" srcOrd="5" destOrd="0" presId="urn:microsoft.com/office/officeart/2005/8/layout/radial1"/>
    <dgm:cxn modelId="{DEBB8126-E235-4872-93EB-B23126D7BCD3}" type="presParOf" srcId="{072EE4B9-EB4E-0740-B5D0-7EAE9012B8F4}" destId="{91D10E3A-8108-634D-B31B-04DE6D71ECE8}" srcOrd="0" destOrd="0" presId="urn:microsoft.com/office/officeart/2005/8/layout/radial1"/>
    <dgm:cxn modelId="{702A0546-94F3-4C9B-85C8-2121873A639D}" type="presParOf" srcId="{9695DBA6-96B3-1546-95E1-BBFBF471F8B3}" destId="{0301F107-32FE-D841-B3BB-39FD21705A47}" srcOrd="6" destOrd="0" presId="urn:microsoft.com/office/officeart/2005/8/layout/radial1"/>
    <dgm:cxn modelId="{89FFCFE2-54A4-4D10-99D4-232E4314F145}" type="presParOf" srcId="{9695DBA6-96B3-1546-95E1-BBFBF471F8B3}" destId="{D6AD1A9A-ED92-F443-92B2-828C59BFC8EF}" srcOrd="7" destOrd="0" presId="urn:microsoft.com/office/officeart/2005/8/layout/radial1"/>
    <dgm:cxn modelId="{59C54D5A-6718-4E8E-BF8E-9712A043B450}" type="presParOf" srcId="{D6AD1A9A-ED92-F443-92B2-828C59BFC8EF}" destId="{359B5221-2C51-224C-B93E-C95D85094C4A}" srcOrd="0" destOrd="0" presId="urn:microsoft.com/office/officeart/2005/8/layout/radial1"/>
    <dgm:cxn modelId="{19FCEF77-695C-45A2-89B8-EC922BDCDA7F}" type="presParOf" srcId="{9695DBA6-96B3-1546-95E1-BBFBF471F8B3}" destId="{E0744C34-74C7-4549-BEE6-F00388A720F9}" srcOrd="8" destOrd="0" presId="urn:microsoft.com/office/officeart/2005/8/layout/radial1"/>
    <dgm:cxn modelId="{F2667C0A-5135-423C-B7AE-78B655066C13}" type="presParOf" srcId="{9695DBA6-96B3-1546-95E1-BBFBF471F8B3}" destId="{6D3D97B1-DBFF-AD43-8110-D29F755717DB}" srcOrd="9" destOrd="0" presId="urn:microsoft.com/office/officeart/2005/8/layout/radial1"/>
    <dgm:cxn modelId="{6170793B-3878-4538-A936-CCCC0DCA1824}" type="presParOf" srcId="{6D3D97B1-DBFF-AD43-8110-D29F755717DB}" destId="{79126EBC-5082-594A-AA17-23CBE8FBF7D5}" srcOrd="0" destOrd="0" presId="urn:microsoft.com/office/officeart/2005/8/layout/radial1"/>
    <dgm:cxn modelId="{0A736E86-EC65-45B2-900A-1D51F7A40E76}" type="presParOf" srcId="{9695DBA6-96B3-1546-95E1-BBFBF471F8B3}" destId="{4121A8F2-D80E-1F45-AC6F-55413E0B11F1}" srcOrd="10" destOrd="0" presId="urn:microsoft.com/office/officeart/2005/8/layout/radial1"/>
    <dgm:cxn modelId="{CA9194F7-4A7F-47F7-962B-11C786636574}" type="presParOf" srcId="{9695DBA6-96B3-1546-95E1-BBFBF471F8B3}" destId="{34DC6A38-ACB1-D947-A411-0B211C6F4679}" srcOrd="11" destOrd="0" presId="urn:microsoft.com/office/officeart/2005/8/layout/radial1"/>
    <dgm:cxn modelId="{A9E86AB4-7F09-4514-BC24-E5663317FA69}" type="presParOf" srcId="{34DC6A38-ACB1-D947-A411-0B211C6F4679}" destId="{32860BB6-730A-584D-B403-D34743C76554}" srcOrd="0" destOrd="0" presId="urn:microsoft.com/office/officeart/2005/8/layout/radial1"/>
    <dgm:cxn modelId="{A31FBA8B-F9DF-4B6F-81E4-83A2EAFA94F2}" type="presParOf" srcId="{9695DBA6-96B3-1546-95E1-BBFBF471F8B3}" destId="{CCF36510-E916-3E4E-939B-7EA3BED6EE8B}" srcOrd="12" destOrd="0" presId="urn:microsoft.com/office/officeart/2005/8/layout/radial1"/>
    <dgm:cxn modelId="{1CC77B25-CB0B-4351-9747-73796D31D7B0}" type="presParOf" srcId="{9695DBA6-96B3-1546-95E1-BBFBF471F8B3}" destId="{E7516815-368D-4141-AFA7-79360993A6AE}" srcOrd="13" destOrd="0" presId="urn:microsoft.com/office/officeart/2005/8/layout/radial1"/>
    <dgm:cxn modelId="{78C084C5-AD1F-466D-9687-2B6C34672305}" type="presParOf" srcId="{E7516815-368D-4141-AFA7-79360993A6AE}" destId="{AFB98175-0FBB-004E-A7EA-3C2DCBC831B1}" srcOrd="0" destOrd="0" presId="urn:microsoft.com/office/officeart/2005/8/layout/radial1"/>
    <dgm:cxn modelId="{EC37E2A2-F667-469D-85E0-F8A0DDB0492F}" type="presParOf" srcId="{9695DBA6-96B3-1546-95E1-BBFBF471F8B3}" destId="{51B9BD52-704F-914B-8EEF-88BB4A6FF10C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0FADD-1CBC-BA42-9D74-A91CE3851CAF}">
      <dsp:nvSpPr>
        <dsp:cNvPr id="0" name=""/>
        <dsp:cNvSpPr/>
      </dsp:nvSpPr>
      <dsp:spPr>
        <a:xfrm>
          <a:off x="5654721" y="4167121"/>
          <a:ext cx="4093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9314" y="4572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5849146" y="4202608"/>
        <a:ext cx="20465" cy="20465"/>
      </dsp:txXfrm>
    </dsp:sp>
    <dsp:sp modelId="{271F0D3A-7AE8-AB4D-A7ED-281D30CE642F}">
      <dsp:nvSpPr>
        <dsp:cNvPr id="0" name=""/>
        <dsp:cNvSpPr/>
      </dsp:nvSpPr>
      <dsp:spPr>
        <a:xfrm>
          <a:off x="3198833" y="2262981"/>
          <a:ext cx="409314" cy="1949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57" y="0"/>
              </a:lnTo>
              <a:lnTo>
                <a:pt x="204657" y="1949860"/>
              </a:lnTo>
              <a:lnTo>
                <a:pt x="409314" y="194986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700" kern="1200"/>
        </a:p>
      </dsp:txBody>
      <dsp:txXfrm>
        <a:off x="3353682" y="3188102"/>
        <a:ext cx="99617" cy="99617"/>
      </dsp:txXfrm>
    </dsp:sp>
    <dsp:sp modelId="{BC8296E8-C3C5-874D-9134-C1F4720DD0E3}">
      <dsp:nvSpPr>
        <dsp:cNvPr id="0" name=""/>
        <dsp:cNvSpPr/>
      </dsp:nvSpPr>
      <dsp:spPr>
        <a:xfrm>
          <a:off x="3198833" y="2262981"/>
          <a:ext cx="409314" cy="1169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57" y="0"/>
              </a:lnTo>
              <a:lnTo>
                <a:pt x="204657" y="1169916"/>
              </a:lnTo>
              <a:lnTo>
                <a:pt x="409314" y="1169916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3372504" y="2816953"/>
        <a:ext cx="61972" cy="61972"/>
      </dsp:txXfrm>
    </dsp:sp>
    <dsp:sp modelId="{3467141F-93FC-8440-B220-0DB20DBAAEB2}">
      <dsp:nvSpPr>
        <dsp:cNvPr id="0" name=""/>
        <dsp:cNvSpPr/>
      </dsp:nvSpPr>
      <dsp:spPr>
        <a:xfrm>
          <a:off x="3198833" y="2262981"/>
          <a:ext cx="409314" cy="389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57" y="0"/>
              </a:lnTo>
              <a:lnTo>
                <a:pt x="204657" y="389972"/>
              </a:lnTo>
              <a:lnTo>
                <a:pt x="409314" y="389972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3389357" y="2443833"/>
        <a:ext cx="28267" cy="28267"/>
      </dsp:txXfrm>
    </dsp:sp>
    <dsp:sp modelId="{14C15ED9-F1E5-EC47-9E7E-78050CDF454F}">
      <dsp:nvSpPr>
        <dsp:cNvPr id="0" name=""/>
        <dsp:cNvSpPr/>
      </dsp:nvSpPr>
      <dsp:spPr>
        <a:xfrm>
          <a:off x="5654721" y="1827289"/>
          <a:ext cx="4093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9314" y="4572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5849146" y="1862776"/>
        <a:ext cx="20465" cy="20465"/>
      </dsp:txXfrm>
    </dsp:sp>
    <dsp:sp modelId="{3418F570-515B-8940-AF08-49DB4DDBBA0F}">
      <dsp:nvSpPr>
        <dsp:cNvPr id="0" name=""/>
        <dsp:cNvSpPr/>
      </dsp:nvSpPr>
      <dsp:spPr>
        <a:xfrm>
          <a:off x="3198833" y="1873009"/>
          <a:ext cx="409314" cy="389972"/>
        </a:xfrm>
        <a:custGeom>
          <a:avLst/>
          <a:gdLst/>
          <a:ahLst/>
          <a:cxnLst/>
          <a:rect l="0" t="0" r="0" b="0"/>
          <a:pathLst>
            <a:path>
              <a:moveTo>
                <a:pt x="0" y="389972"/>
              </a:moveTo>
              <a:lnTo>
                <a:pt x="204657" y="389972"/>
              </a:lnTo>
              <a:lnTo>
                <a:pt x="204657" y="0"/>
              </a:lnTo>
              <a:lnTo>
                <a:pt x="409314" y="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3389357" y="2053861"/>
        <a:ext cx="28267" cy="28267"/>
      </dsp:txXfrm>
    </dsp:sp>
    <dsp:sp modelId="{04599E9D-C43E-6A4D-BC40-2D70422A79D4}">
      <dsp:nvSpPr>
        <dsp:cNvPr id="0" name=""/>
        <dsp:cNvSpPr/>
      </dsp:nvSpPr>
      <dsp:spPr>
        <a:xfrm>
          <a:off x="3198833" y="1064157"/>
          <a:ext cx="418237" cy="1198823"/>
        </a:xfrm>
        <a:custGeom>
          <a:avLst/>
          <a:gdLst/>
          <a:ahLst/>
          <a:cxnLst/>
          <a:rect l="0" t="0" r="0" b="0"/>
          <a:pathLst>
            <a:path>
              <a:moveTo>
                <a:pt x="0" y="1198823"/>
              </a:moveTo>
              <a:lnTo>
                <a:pt x="209118" y="1198823"/>
              </a:lnTo>
              <a:lnTo>
                <a:pt x="209118" y="0"/>
              </a:lnTo>
              <a:lnTo>
                <a:pt x="418237" y="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3376210" y="1631827"/>
        <a:ext cx="63484" cy="63484"/>
      </dsp:txXfrm>
    </dsp:sp>
    <dsp:sp modelId="{2D2CE49E-969F-B242-BA5F-A8ABB86E52CC}">
      <dsp:nvSpPr>
        <dsp:cNvPr id="0" name=""/>
        <dsp:cNvSpPr/>
      </dsp:nvSpPr>
      <dsp:spPr>
        <a:xfrm>
          <a:off x="3198833" y="313121"/>
          <a:ext cx="409314" cy="1949860"/>
        </a:xfrm>
        <a:custGeom>
          <a:avLst/>
          <a:gdLst/>
          <a:ahLst/>
          <a:cxnLst/>
          <a:rect l="0" t="0" r="0" b="0"/>
          <a:pathLst>
            <a:path>
              <a:moveTo>
                <a:pt x="0" y="1949860"/>
              </a:moveTo>
              <a:lnTo>
                <a:pt x="204657" y="1949860"/>
              </a:lnTo>
              <a:lnTo>
                <a:pt x="204657" y="0"/>
              </a:lnTo>
              <a:lnTo>
                <a:pt x="409314" y="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700" kern="1200"/>
        </a:p>
      </dsp:txBody>
      <dsp:txXfrm>
        <a:off x="3353682" y="1238242"/>
        <a:ext cx="99617" cy="99617"/>
      </dsp:txXfrm>
    </dsp:sp>
    <dsp:sp modelId="{6FAD4D90-C7C0-EE44-AC38-4D00B453AAD9}">
      <dsp:nvSpPr>
        <dsp:cNvPr id="0" name=""/>
        <dsp:cNvSpPr/>
      </dsp:nvSpPr>
      <dsp:spPr>
        <a:xfrm>
          <a:off x="742945" y="2217261"/>
          <a:ext cx="4093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9314" y="45720"/>
              </a:lnTo>
            </a:path>
          </a:pathLst>
        </a:custGeom>
        <a:noFill/>
        <a:ln w="28575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937370" y="2252748"/>
        <a:ext cx="20465" cy="20465"/>
      </dsp:txXfrm>
    </dsp:sp>
    <dsp:sp modelId="{F8AFCE9A-A5B6-A546-9391-A42897A22830}">
      <dsp:nvSpPr>
        <dsp:cNvPr id="0" name=""/>
        <dsp:cNvSpPr/>
      </dsp:nvSpPr>
      <dsp:spPr>
        <a:xfrm rot="16200000">
          <a:off x="-1757587" y="1951003"/>
          <a:ext cx="4377111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VARNISH</a:t>
          </a:r>
          <a:endParaRPr lang="es-AR" sz="4000" kern="1200" dirty="0"/>
        </a:p>
      </dsp:txBody>
      <dsp:txXfrm>
        <a:off x="-1757587" y="1951003"/>
        <a:ext cx="4377111" cy="623955"/>
      </dsp:txXfrm>
    </dsp:sp>
    <dsp:sp modelId="{318524A4-639D-8744-9450-C3AC08956BCE}">
      <dsp:nvSpPr>
        <dsp:cNvPr id="0" name=""/>
        <dsp:cNvSpPr/>
      </dsp:nvSpPr>
      <dsp:spPr>
        <a:xfrm>
          <a:off x="1152260" y="411684"/>
          <a:ext cx="2046573" cy="3702594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DRUPAL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/>
          </a:r>
          <a:br>
            <a:rPr lang="es-AR" sz="1700" kern="1200" dirty="0" smtClean="0"/>
          </a:br>
          <a:r>
            <a:rPr lang="es-AR" sz="1700" kern="1200" dirty="0" smtClean="0"/>
            <a:t>buenosaires.gob.ar</a:t>
          </a:r>
          <a:br>
            <a:rPr lang="es-AR" sz="1700" kern="1200" dirty="0" smtClean="0"/>
          </a:br>
          <a:r>
            <a:rPr lang="es-AR" sz="1700" kern="1200" dirty="0" smtClean="0"/>
            <a:t>BATourism</a:t>
          </a:r>
          <a:endParaRPr lang="es-AR" sz="1700" kern="1200" dirty="0"/>
        </a:p>
      </dsp:txBody>
      <dsp:txXfrm>
        <a:off x="1152260" y="411684"/>
        <a:ext cx="2046573" cy="3702594"/>
      </dsp:txXfrm>
    </dsp:sp>
    <dsp:sp modelId="{EFE6C30D-A069-4744-B4DA-CF3BC685C3B6}">
      <dsp:nvSpPr>
        <dsp:cNvPr id="0" name=""/>
        <dsp:cNvSpPr/>
      </dsp:nvSpPr>
      <dsp:spPr>
        <a:xfrm>
          <a:off x="3608148" y="1143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SOLR</a:t>
          </a:r>
          <a:endParaRPr lang="es-AR" sz="1700" kern="1200" dirty="0"/>
        </a:p>
      </dsp:txBody>
      <dsp:txXfrm>
        <a:off x="3608148" y="1143"/>
        <a:ext cx="2046573" cy="623955"/>
      </dsp:txXfrm>
    </dsp:sp>
    <dsp:sp modelId="{57B90C12-0AE6-1149-A822-C1779591C277}">
      <dsp:nvSpPr>
        <dsp:cNvPr id="0" name=""/>
        <dsp:cNvSpPr/>
      </dsp:nvSpPr>
      <dsp:spPr>
        <a:xfrm>
          <a:off x="3617071" y="752179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MEMCACHE / MYSQL</a:t>
          </a:r>
          <a:endParaRPr lang="es-AR" sz="1700" kern="1200" dirty="0"/>
        </a:p>
      </dsp:txBody>
      <dsp:txXfrm>
        <a:off x="3617071" y="752179"/>
        <a:ext cx="2046573" cy="623955"/>
      </dsp:txXfrm>
    </dsp:sp>
    <dsp:sp modelId="{255EBDC2-BE0D-7140-8168-37E7BD0E1881}">
      <dsp:nvSpPr>
        <dsp:cNvPr id="0" name=""/>
        <dsp:cNvSpPr/>
      </dsp:nvSpPr>
      <dsp:spPr>
        <a:xfrm>
          <a:off x="3608148" y="1561031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API GCBA</a:t>
          </a:r>
          <a:endParaRPr lang="es-AR" sz="1700" kern="1200" dirty="0"/>
        </a:p>
      </dsp:txBody>
      <dsp:txXfrm>
        <a:off x="3608148" y="1561031"/>
        <a:ext cx="2046573" cy="623955"/>
      </dsp:txXfrm>
    </dsp:sp>
    <dsp:sp modelId="{BCD1166D-06E6-C54D-93CE-469F9F2C2C03}">
      <dsp:nvSpPr>
        <dsp:cNvPr id="0" name=""/>
        <dsp:cNvSpPr/>
      </dsp:nvSpPr>
      <dsp:spPr>
        <a:xfrm>
          <a:off x="6064036" y="1561031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MONGO</a:t>
          </a:r>
          <a:endParaRPr lang="es-AR" sz="1700" kern="1200" dirty="0"/>
        </a:p>
      </dsp:txBody>
      <dsp:txXfrm>
        <a:off x="6064036" y="1561031"/>
        <a:ext cx="2046573" cy="623955"/>
      </dsp:txXfrm>
    </dsp:sp>
    <dsp:sp modelId="{E15F1864-56C6-EF47-8397-30DB239A30EF}">
      <dsp:nvSpPr>
        <dsp:cNvPr id="0" name=""/>
        <dsp:cNvSpPr/>
      </dsp:nvSpPr>
      <dsp:spPr>
        <a:xfrm>
          <a:off x="3608148" y="2340975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GIS</a:t>
          </a:r>
          <a:endParaRPr lang="es-AR" sz="1700" kern="1200" dirty="0"/>
        </a:p>
      </dsp:txBody>
      <dsp:txXfrm>
        <a:off x="3608148" y="2340975"/>
        <a:ext cx="2046573" cy="623955"/>
      </dsp:txXfrm>
    </dsp:sp>
    <dsp:sp modelId="{44D1EA09-2DFC-AD45-ABAA-537BFAA29182}">
      <dsp:nvSpPr>
        <dsp:cNvPr id="0" name=""/>
        <dsp:cNvSpPr/>
      </dsp:nvSpPr>
      <dsp:spPr>
        <a:xfrm>
          <a:off x="3608148" y="3120919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OpenX Ads</a:t>
          </a:r>
          <a:endParaRPr lang="es-AR" sz="1700" kern="1200" dirty="0"/>
        </a:p>
      </dsp:txBody>
      <dsp:txXfrm>
        <a:off x="3608148" y="3120919"/>
        <a:ext cx="2046573" cy="623955"/>
      </dsp:txXfrm>
    </dsp:sp>
    <dsp:sp modelId="{91014BAD-8C67-714E-A3B6-165F6B186A6E}">
      <dsp:nvSpPr>
        <dsp:cNvPr id="0" name=""/>
        <dsp:cNvSpPr/>
      </dsp:nvSpPr>
      <dsp:spPr>
        <a:xfrm>
          <a:off x="3608148" y="3900864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BA ID</a:t>
          </a:r>
          <a:endParaRPr lang="es-AR" sz="1700" kern="1200" dirty="0"/>
        </a:p>
      </dsp:txBody>
      <dsp:txXfrm>
        <a:off x="3608148" y="3900864"/>
        <a:ext cx="2046573" cy="623955"/>
      </dsp:txXfrm>
    </dsp:sp>
    <dsp:sp modelId="{0DD79B3B-02DE-6346-9EF2-F0BE32CB3282}">
      <dsp:nvSpPr>
        <dsp:cNvPr id="0" name=""/>
        <dsp:cNvSpPr/>
      </dsp:nvSpPr>
      <dsp:spPr>
        <a:xfrm>
          <a:off x="6064036" y="3900864"/>
          <a:ext cx="2046573" cy="623955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700" kern="1200" dirty="0" smtClean="0"/>
            <a:t>openID/Oauth</a:t>
          </a:r>
          <a:endParaRPr lang="es-AR" sz="1700" kern="1200" dirty="0"/>
        </a:p>
      </dsp:txBody>
      <dsp:txXfrm>
        <a:off x="6064036" y="3900864"/>
        <a:ext cx="2046573" cy="623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14D1C-EAF7-F843-935E-3A3F5943DA5A}">
      <dsp:nvSpPr>
        <dsp:cNvPr id="0" name=""/>
        <dsp:cNvSpPr/>
      </dsp:nvSpPr>
      <dsp:spPr>
        <a:xfrm>
          <a:off x="308610" y="10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Panels</a:t>
          </a:r>
          <a:endParaRPr lang="es-AR" sz="4000" kern="1200" dirty="0"/>
        </a:p>
      </dsp:txBody>
      <dsp:txXfrm>
        <a:off x="308610" y="10"/>
        <a:ext cx="2378868" cy="1427321"/>
      </dsp:txXfrm>
    </dsp:sp>
    <dsp:sp modelId="{041CA8E9-68ED-C14C-A6F7-DA3B3D66CE3C}">
      <dsp:nvSpPr>
        <dsp:cNvPr id="0" name=""/>
        <dsp:cNvSpPr/>
      </dsp:nvSpPr>
      <dsp:spPr>
        <a:xfrm>
          <a:off x="2925365" y="10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Views</a:t>
          </a:r>
          <a:endParaRPr lang="es-AR" sz="4000" kern="1200" dirty="0"/>
        </a:p>
      </dsp:txBody>
      <dsp:txXfrm>
        <a:off x="2925365" y="10"/>
        <a:ext cx="2378868" cy="1427321"/>
      </dsp:txXfrm>
    </dsp:sp>
    <dsp:sp modelId="{FF6B691A-835A-4946-918A-B9AC89322E03}">
      <dsp:nvSpPr>
        <dsp:cNvPr id="0" name=""/>
        <dsp:cNvSpPr/>
      </dsp:nvSpPr>
      <dsp:spPr>
        <a:xfrm>
          <a:off x="5542121" y="10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Forms (BA API)</a:t>
          </a:r>
          <a:endParaRPr lang="es-AR" sz="4000" kern="1200" dirty="0"/>
        </a:p>
      </dsp:txBody>
      <dsp:txXfrm>
        <a:off x="5542121" y="10"/>
        <a:ext cx="2378868" cy="1427321"/>
      </dsp:txXfrm>
    </dsp:sp>
    <dsp:sp modelId="{DE1847D7-B114-6C40-A717-8FA6A8D45582}">
      <dsp:nvSpPr>
        <dsp:cNvPr id="0" name=""/>
        <dsp:cNvSpPr/>
      </dsp:nvSpPr>
      <dsp:spPr>
        <a:xfrm>
          <a:off x="308610" y="1665218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GIS</a:t>
          </a:r>
          <a:endParaRPr lang="es-AR" sz="4000" kern="1200" dirty="0"/>
        </a:p>
      </dsp:txBody>
      <dsp:txXfrm>
        <a:off x="308610" y="1665218"/>
        <a:ext cx="2378868" cy="1427321"/>
      </dsp:txXfrm>
    </dsp:sp>
    <dsp:sp modelId="{E9C96E30-FAFD-5246-8427-949499A64E87}">
      <dsp:nvSpPr>
        <dsp:cNvPr id="0" name=""/>
        <dsp:cNvSpPr/>
      </dsp:nvSpPr>
      <dsp:spPr>
        <a:xfrm>
          <a:off x="2925365" y="1665218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Organic Groups</a:t>
          </a:r>
          <a:endParaRPr lang="es-AR" sz="4000" kern="1200" dirty="0"/>
        </a:p>
      </dsp:txBody>
      <dsp:txXfrm>
        <a:off x="2925365" y="1665218"/>
        <a:ext cx="2378868" cy="1427321"/>
      </dsp:txXfrm>
    </dsp:sp>
    <dsp:sp modelId="{C5493682-3DCD-1F43-8412-AAF97DA8C868}">
      <dsp:nvSpPr>
        <dsp:cNvPr id="0" name=""/>
        <dsp:cNvSpPr/>
      </dsp:nvSpPr>
      <dsp:spPr>
        <a:xfrm>
          <a:off x="5542121" y="1665218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BA OpenX</a:t>
          </a:r>
          <a:endParaRPr lang="es-AR" sz="4000" kern="1200" dirty="0"/>
        </a:p>
      </dsp:txBody>
      <dsp:txXfrm>
        <a:off x="5542121" y="1665218"/>
        <a:ext cx="2378868" cy="1427321"/>
      </dsp:txXfrm>
    </dsp:sp>
    <dsp:sp modelId="{6FDFE23C-5A40-014A-901C-877067CA9802}">
      <dsp:nvSpPr>
        <dsp:cNvPr id="0" name=""/>
        <dsp:cNvSpPr/>
      </dsp:nvSpPr>
      <dsp:spPr>
        <a:xfrm>
          <a:off x="308610" y="3330426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Social Block</a:t>
          </a:r>
          <a:endParaRPr lang="es-AR" sz="4000" kern="1200" dirty="0"/>
        </a:p>
      </dsp:txBody>
      <dsp:txXfrm>
        <a:off x="308610" y="3330426"/>
        <a:ext cx="2378868" cy="1427321"/>
      </dsp:txXfrm>
    </dsp:sp>
    <dsp:sp modelId="{9D60C5CF-F03A-884A-8932-C58A03A121F9}">
      <dsp:nvSpPr>
        <dsp:cNvPr id="0" name=""/>
        <dsp:cNvSpPr/>
      </dsp:nvSpPr>
      <dsp:spPr>
        <a:xfrm>
          <a:off x="2925365" y="3330426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Workflow</a:t>
          </a:r>
          <a:endParaRPr lang="es-AR" sz="4000" kern="1200" dirty="0"/>
        </a:p>
      </dsp:txBody>
      <dsp:txXfrm>
        <a:off x="2925365" y="3330426"/>
        <a:ext cx="2378868" cy="1427321"/>
      </dsp:txXfrm>
    </dsp:sp>
    <dsp:sp modelId="{48CAF3A8-C3C3-7049-9C89-833FED11018F}">
      <dsp:nvSpPr>
        <dsp:cNvPr id="0" name=""/>
        <dsp:cNvSpPr/>
      </dsp:nvSpPr>
      <dsp:spPr>
        <a:xfrm>
          <a:off x="5542121" y="3330426"/>
          <a:ext cx="2378868" cy="1427321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000" kern="1200" dirty="0" smtClean="0"/>
            <a:t>SolR</a:t>
          </a:r>
          <a:endParaRPr lang="es-AR" sz="4000" kern="1200" dirty="0"/>
        </a:p>
      </dsp:txBody>
      <dsp:txXfrm>
        <a:off x="5542121" y="3330426"/>
        <a:ext cx="2378868" cy="14273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BF6F2-D402-D34E-93C1-8074DF056E88}">
      <dsp:nvSpPr>
        <dsp:cNvPr id="0" name=""/>
        <dsp:cNvSpPr/>
      </dsp:nvSpPr>
      <dsp:spPr>
        <a:xfrm rot="5400000">
          <a:off x="5160327" y="-2086455"/>
          <a:ext cx="871601" cy="5266944"/>
        </a:xfrm>
        <a:prstGeom prst="round2SameRect">
          <a:avLst/>
        </a:prstGeom>
        <a:noFill/>
        <a:ln w="100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Multiple layouts</a:t>
          </a:r>
          <a:endParaRPr lang="es-A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UI Friendly</a:t>
          </a:r>
          <a:endParaRPr lang="es-AR" sz="2300" kern="1200" dirty="0"/>
        </a:p>
      </dsp:txBody>
      <dsp:txXfrm rot="-5400000">
        <a:off x="2962656" y="153764"/>
        <a:ext cx="5224396" cy="786505"/>
      </dsp:txXfrm>
    </dsp:sp>
    <dsp:sp modelId="{A39A53FE-62A3-194A-9C74-05D82B35F02F}">
      <dsp:nvSpPr>
        <dsp:cNvPr id="0" name=""/>
        <dsp:cNvSpPr/>
      </dsp:nvSpPr>
      <dsp:spPr>
        <a:xfrm>
          <a:off x="0" y="2265"/>
          <a:ext cx="2962656" cy="1089501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kern="1200" dirty="0" smtClean="0"/>
            <a:t>Panels</a:t>
          </a:r>
          <a:endParaRPr lang="es-AR" sz="3100" kern="1200" dirty="0"/>
        </a:p>
      </dsp:txBody>
      <dsp:txXfrm>
        <a:off x="53185" y="55450"/>
        <a:ext cx="2856286" cy="983131"/>
      </dsp:txXfrm>
    </dsp:sp>
    <dsp:sp modelId="{4ECC6F23-FF9D-7D40-85C0-20ADFEC00616}">
      <dsp:nvSpPr>
        <dsp:cNvPr id="0" name=""/>
        <dsp:cNvSpPr/>
      </dsp:nvSpPr>
      <dsp:spPr>
        <a:xfrm rot="5400000">
          <a:off x="5160327" y="-942478"/>
          <a:ext cx="871601" cy="5266944"/>
        </a:xfrm>
        <a:prstGeom prst="round2SameRect">
          <a:avLst/>
        </a:prstGeom>
        <a:noFill/>
        <a:ln w="100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Fast </a:t>
          </a:r>
          <a:endParaRPr lang="es-A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Easy to print information</a:t>
          </a:r>
          <a:endParaRPr lang="es-AR" sz="2300" kern="1200" dirty="0"/>
        </a:p>
      </dsp:txBody>
      <dsp:txXfrm rot="-5400000">
        <a:off x="2962656" y="1297741"/>
        <a:ext cx="5224396" cy="786505"/>
      </dsp:txXfrm>
    </dsp:sp>
    <dsp:sp modelId="{341BEAC2-5534-D148-A661-513C59E8006B}">
      <dsp:nvSpPr>
        <dsp:cNvPr id="0" name=""/>
        <dsp:cNvSpPr/>
      </dsp:nvSpPr>
      <dsp:spPr>
        <a:xfrm>
          <a:off x="0" y="1146242"/>
          <a:ext cx="2962656" cy="1089501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kern="1200" dirty="0" smtClean="0"/>
            <a:t>Views</a:t>
          </a:r>
          <a:endParaRPr lang="es-AR" sz="3100" kern="1200" dirty="0"/>
        </a:p>
      </dsp:txBody>
      <dsp:txXfrm>
        <a:off x="53185" y="1199427"/>
        <a:ext cx="2856286" cy="983131"/>
      </dsp:txXfrm>
    </dsp:sp>
    <dsp:sp modelId="{A7F0038D-334C-384E-9A7A-3CDC04C14693}">
      <dsp:nvSpPr>
        <dsp:cNvPr id="0" name=""/>
        <dsp:cNvSpPr/>
      </dsp:nvSpPr>
      <dsp:spPr>
        <a:xfrm rot="5400000">
          <a:off x="5160327" y="201497"/>
          <a:ext cx="871601" cy="5266944"/>
        </a:xfrm>
        <a:prstGeom prst="round2SameRect">
          <a:avLst/>
        </a:prstGeom>
        <a:noFill/>
        <a:ln w="100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Profile &amp; role </a:t>
          </a:r>
          <a:r>
            <a:rPr lang="es-AR" sz="2300" kern="1200" dirty="0" err="1" smtClean="0"/>
            <a:t>management</a:t>
          </a:r>
          <a:endParaRPr lang="es-A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Publishing </a:t>
          </a:r>
          <a:r>
            <a:rPr lang="es-AR" sz="2300" kern="1200" dirty="0" err="1" smtClean="0"/>
            <a:t>permissions</a:t>
          </a:r>
          <a:endParaRPr lang="es-AR" sz="2300" kern="1200" dirty="0"/>
        </a:p>
      </dsp:txBody>
      <dsp:txXfrm rot="-5400000">
        <a:off x="2962656" y="2441716"/>
        <a:ext cx="5224396" cy="786505"/>
      </dsp:txXfrm>
    </dsp:sp>
    <dsp:sp modelId="{BF549AB7-60ED-2149-9BB0-68F18B3D0094}">
      <dsp:nvSpPr>
        <dsp:cNvPr id="0" name=""/>
        <dsp:cNvSpPr/>
      </dsp:nvSpPr>
      <dsp:spPr>
        <a:xfrm>
          <a:off x="0" y="2290219"/>
          <a:ext cx="2962656" cy="1089501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kern="1200" dirty="0" smtClean="0"/>
            <a:t>Workflow</a:t>
          </a:r>
          <a:endParaRPr lang="es-AR" sz="3100" kern="1200" dirty="0"/>
        </a:p>
      </dsp:txBody>
      <dsp:txXfrm>
        <a:off x="53185" y="2343404"/>
        <a:ext cx="2856286" cy="983131"/>
      </dsp:txXfrm>
    </dsp:sp>
    <dsp:sp modelId="{B3DBD3D1-BECF-9D48-BB4C-3F62798F5E30}">
      <dsp:nvSpPr>
        <dsp:cNvPr id="0" name=""/>
        <dsp:cNvSpPr/>
      </dsp:nvSpPr>
      <dsp:spPr>
        <a:xfrm rot="5400000">
          <a:off x="5160327" y="1345474"/>
          <a:ext cx="871601" cy="5266944"/>
        </a:xfrm>
        <a:prstGeom prst="round2SameRect">
          <a:avLst/>
        </a:prstGeom>
        <a:noFill/>
        <a:ln w="100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smtClean="0"/>
            <a:t>Can manage a </a:t>
          </a:r>
          <a:r>
            <a:rPr lang="es-AR" sz="2300" kern="1200" dirty="0" err="1" smtClean="0"/>
            <a:t>government</a:t>
          </a:r>
          <a:r>
            <a:rPr lang="es-AR" sz="2300" kern="1200" dirty="0" smtClean="0"/>
            <a:t> </a:t>
          </a:r>
          <a:r>
            <a:rPr lang="es-AR" sz="2300" kern="1200" dirty="0" err="1" smtClean="0"/>
            <a:t>structure</a:t>
          </a:r>
          <a:endParaRPr lang="es-A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300" kern="1200" dirty="0" err="1" smtClean="0"/>
            <a:t>Multiple</a:t>
          </a:r>
          <a:r>
            <a:rPr lang="es-AR" sz="2300" kern="1200" dirty="0" smtClean="0"/>
            <a:t> </a:t>
          </a:r>
          <a:r>
            <a:rPr lang="es-AR" sz="2300" kern="1200" dirty="0" err="1" smtClean="0"/>
            <a:t>content</a:t>
          </a:r>
          <a:r>
            <a:rPr lang="es-AR" sz="2300" kern="1200" dirty="0" smtClean="0"/>
            <a:t> </a:t>
          </a:r>
          <a:r>
            <a:rPr lang="es-AR" sz="2300" kern="1200" dirty="0" err="1" smtClean="0"/>
            <a:t>relationship</a:t>
          </a:r>
          <a:endParaRPr lang="es-AR" sz="2300" kern="1200" dirty="0"/>
        </a:p>
      </dsp:txBody>
      <dsp:txXfrm rot="-5400000">
        <a:off x="2962656" y="3585693"/>
        <a:ext cx="5224396" cy="786505"/>
      </dsp:txXfrm>
    </dsp:sp>
    <dsp:sp modelId="{2C816C0C-B2E6-CF4E-A624-8DFDF539DF7C}">
      <dsp:nvSpPr>
        <dsp:cNvPr id="0" name=""/>
        <dsp:cNvSpPr/>
      </dsp:nvSpPr>
      <dsp:spPr>
        <a:xfrm>
          <a:off x="0" y="3434195"/>
          <a:ext cx="2962656" cy="1089501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kern="1200" dirty="0" smtClean="0"/>
            <a:t>Organic Groups</a:t>
          </a:r>
          <a:endParaRPr lang="es-AR" sz="3100" kern="1200" dirty="0"/>
        </a:p>
      </dsp:txBody>
      <dsp:txXfrm>
        <a:off x="53185" y="3487380"/>
        <a:ext cx="2856286" cy="9831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97FF4-003E-5A4F-90CA-FA176244FCB5}">
      <dsp:nvSpPr>
        <dsp:cNvPr id="0" name=""/>
        <dsp:cNvSpPr/>
      </dsp:nvSpPr>
      <dsp:spPr>
        <a:xfrm>
          <a:off x="3442996" y="2035542"/>
          <a:ext cx="1343607" cy="1343607"/>
        </a:xfrm>
        <a:prstGeom prst="ellipse">
          <a:avLst/>
        </a:prstGeom>
        <a:solidFill>
          <a:srgbClr val="1693A7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1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PMO</a:t>
          </a:r>
          <a:endParaRPr lang="es-AR" sz="31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3639763" y="2232309"/>
        <a:ext cx="950073" cy="950073"/>
      </dsp:txXfrm>
    </dsp:sp>
    <dsp:sp modelId="{9CF0754A-762E-3B49-9EE4-44287B1AA8E0}">
      <dsp:nvSpPr>
        <dsp:cNvPr id="0" name=""/>
        <dsp:cNvSpPr/>
      </dsp:nvSpPr>
      <dsp:spPr>
        <a:xfrm rot="16200000">
          <a:off x="3778242" y="1684291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4097972" y="1682157"/>
        <a:ext cx="33655" cy="33655"/>
      </dsp:txXfrm>
    </dsp:sp>
    <dsp:sp modelId="{9D072C7D-9CCE-FA46-ADFC-D2CE32A3F95F}">
      <dsp:nvSpPr>
        <dsp:cNvPr id="0" name=""/>
        <dsp:cNvSpPr/>
      </dsp:nvSpPr>
      <dsp:spPr>
        <a:xfrm>
          <a:off x="3442996" y="18820"/>
          <a:ext cx="1343607" cy="1343607"/>
        </a:xfrm>
        <a:prstGeom prst="ellipse">
          <a:avLst/>
        </a:prstGeom>
        <a:solidFill>
          <a:srgbClr val="E6781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PHP Devs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3639763" y="215587"/>
        <a:ext cx="950073" cy="950073"/>
      </dsp:txXfrm>
    </dsp:sp>
    <dsp:sp modelId="{05BBB458-C1C3-CE4B-9CB6-09B412734024}">
      <dsp:nvSpPr>
        <dsp:cNvPr id="0" name=""/>
        <dsp:cNvSpPr/>
      </dsp:nvSpPr>
      <dsp:spPr>
        <a:xfrm rot="19285714">
          <a:off x="4566611" y="2063949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4886340" y="2061815"/>
        <a:ext cx="33655" cy="33655"/>
      </dsp:txXfrm>
    </dsp:sp>
    <dsp:sp modelId="{414A3827-788A-EB49-AF4F-00860E885102}">
      <dsp:nvSpPr>
        <dsp:cNvPr id="0" name=""/>
        <dsp:cNvSpPr/>
      </dsp:nvSpPr>
      <dsp:spPr>
        <a:xfrm>
          <a:off x="5019732" y="778136"/>
          <a:ext cx="1343607" cy="1343607"/>
        </a:xfrm>
        <a:prstGeom prst="ellipse">
          <a:avLst/>
        </a:prstGeom>
        <a:solidFill>
          <a:srgbClr val="CC0C3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Python Devs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5216499" y="974903"/>
        <a:ext cx="950073" cy="950073"/>
      </dsp:txXfrm>
    </dsp:sp>
    <dsp:sp modelId="{072EE4B9-EB4E-0740-B5D0-7EAE9012B8F4}">
      <dsp:nvSpPr>
        <dsp:cNvPr id="0" name=""/>
        <dsp:cNvSpPr/>
      </dsp:nvSpPr>
      <dsp:spPr>
        <a:xfrm rot="771429">
          <a:off x="4761322" y="2917033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5081051" y="2914899"/>
        <a:ext cx="33655" cy="33655"/>
      </dsp:txXfrm>
    </dsp:sp>
    <dsp:sp modelId="{0301F107-32FE-D841-B3BB-39FD21705A47}">
      <dsp:nvSpPr>
        <dsp:cNvPr id="0" name=""/>
        <dsp:cNvSpPr/>
      </dsp:nvSpPr>
      <dsp:spPr>
        <a:xfrm>
          <a:off x="5409154" y="2484305"/>
          <a:ext cx="1343607" cy="1343607"/>
        </a:xfrm>
        <a:prstGeom prst="ellipse">
          <a:avLst/>
        </a:prstGeom>
        <a:solidFill>
          <a:srgbClr val="F8FCC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UX Design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5605921" y="2681072"/>
        <a:ext cx="950073" cy="950073"/>
      </dsp:txXfrm>
    </dsp:sp>
    <dsp:sp modelId="{D6AD1A9A-ED92-F443-92B2-828C59BFC8EF}">
      <dsp:nvSpPr>
        <dsp:cNvPr id="0" name=""/>
        <dsp:cNvSpPr/>
      </dsp:nvSpPr>
      <dsp:spPr>
        <a:xfrm rot="3857143">
          <a:off x="4215754" y="3601154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4535483" y="3599020"/>
        <a:ext cx="33655" cy="33655"/>
      </dsp:txXfrm>
    </dsp:sp>
    <dsp:sp modelId="{E0744C34-74C7-4549-BEE6-F00388A720F9}">
      <dsp:nvSpPr>
        <dsp:cNvPr id="0" name=""/>
        <dsp:cNvSpPr/>
      </dsp:nvSpPr>
      <dsp:spPr>
        <a:xfrm>
          <a:off x="4318019" y="3852545"/>
          <a:ext cx="1343607" cy="1343607"/>
        </a:xfrm>
        <a:prstGeom prst="ellipse">
          <a:avLst/>
        </a:prstGeom>
        <a:solidFill>
          <a:srgbClr val="E6781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Web Design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4514786" y="4049312"/>
        <a:ext cx="950073" cy="950073"/>
      </dsp:txXfrm>
    </dsp:sp>
    <dsp:sp modelId="{6D3D97B1-DBFF-AD43-8110-D29F755717DB}">
      <dsp:nvSpPr>
        <dsp:cNvPr id="0" name=""/>
        <dsp:cNvSpPr/>
      </dsp:nvSpPr>
      <dsp:spPr>
        <a:xfrm rot="6942857">
          <a:off x="3340731" y="3601154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 rot="10800000">
        <a:off x="3660460" y="3599020"/>
        <a:ext cx="33655" cy="33655"/>
      </dsp:txXfrm>
    </dsp:sp>
    <dsp:sp modelId="{4121A8F2-D80E-1F45-AC6F-55413E0B11F1}">
      <dsp:nvSpPr>
        <dsp:cNvPr id="0" name=""/>
        <dsp:cNvSpPr/>
      </dsp:nvSpPr>
      <dsp:spPr>
        <a:xfrm>
          <a:off x="2567973" y="3852545"/>
          <a:ext cx="1343607" cy="1343607"/>
        </a:xfrm>
        <a:prstGeom prst="ellipse">
          <a:avLst/>
        </a:prstGeom>
        <a:solidFill>
          <a:srgbClr val="F8FCC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GIS Unit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2764740" y="4049312"/>
        <a:ext cx="950073" cy="950073"/>
      </dsp:txXfrm>
    </dsp:sp>
    <dsp:sp modelId="{34DC6A38-ACB1-D947-A411-0B211C6F4679}">
      <dsp:nvSpPr>
        <dsp:cNvPr id="0" name=""/>
        <dsp:cNvSpPr/>
      </dsp:nvSpPr>
      <dsp:spPr>
        <a:xfrm rot="10028571">
          <a:off x="2795163" y="2917033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 rot="10800000">
        <a:off x="3114892" y="2914899"/>
        <a:ext cx="33655" cy="33655"/>
      </dsp:txXfrm>
    </dsp:sp>
    <dsp:sp modelId="{CCF36510-E916-3E4E-939B-7EA3BED6EE8B}">
      <dsp:nvSpPr>
        <dsp:cNvPr id="0" name=""/>
        <dsp:cNvSpPr/>
      </dsp:nvSpPr>
      <dsp:spPr>
        <a:xfrm>
          <a:off x="1476837" y="2484305"/>
          <a:ext cx="1343607" cy="1343607"/>
        </a:xfrm>
        <a:prstGeom prst="ellipse">
          <a:avLst/>
        </a:prstGeom>
        <a:solidFill>
          <a:srgbClr val="CC0C3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New Tech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1673604" y="2681072"/>
        <a:ext cx="950073" cy="950073"/>
      </dsp:txXfrm>
    </dsp:sp>
    <dsp:sp modelId="{E7516815-368D-4141-AFA7-79360993A6AE}">
      <dsp:nvSpPr>
        <dsp:cNvPr id="0" name=""/>
        <dsp:cNvSpPr/>
      </dsp:nvSpPr>
      <dsp:spPr>
        <a:xfrm rot="13114286">
          <a:off x="2989874" y="2063949"/>
          <a:ext cx="673114" cy="29387"/>
        </a:xfrm>
        <a:custGeom>
          <a:avLst/>
          <a:gdLst/>
          <a:ahLst/>
          <a:cxnLst/>
          <a:rect l="0" t="0" r="0" b="0"/>
          <a:pathLst>
            <a:path>
              <a:moveTo>
                <a:pt x="0" y="14693"/>
              </a:moveTo>
              <a:lnTo>
                <a:pt x="673114" y="14693"/>
              </a:lnTo>
            </a:path>
          </a:pathLst>
        </a:custGeom>
        <a:noFill/>
        <a:ln w="53975" cap="flat" cmpd="sng" algn="ctr">
          <a:solidFill>
            <a:srgbClr val="45ADA8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 rot="10800000">
        <a:off x="3309603" y="2061815"/>
        <a:ext cx="33655" cy="33655"/>
      </dsp:txXfrm>
    </dsp:sp>
    <dsp:sp modelId="{51B9BD52-704F-914B-8EEF-88BB4A6FF10C}">
      <dsp:nvSpPr>
        <dsp:cNvPr id="0" name=""/>
        <dsp:cNvSpPr/>
      </dsp:nvSpPr>
      <dsp:spPr>
        <a:xfrm>
          <a:off x="1866259" y="778136"/>
          <a:ext cx="1343607" cy="1343607"/>
        </a:xfrm>
        <a:prstGeom prst="ellipse">
          <a:avLst/>
        </a:prstGeom>
        <a:solidFill>
          <a:srgbClr val="F8FCC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HelveticaNeueLT Std Blk" pitchFamily="34" charset="0"/>
            </a:rPr>
            <a:t>Content</a:t>
          </a:r>
          <a:endParaRPr lang="es-AR" sz="2000" kern="1200" dirty="0">
            <a:solidFill>
              <a:schemeClr val="tx1">
                <a:lumMod val="95000"/>
                <a:lumOff val="5000"/>
              </a:schemeClr>
            </a:solidFill>
            <a:latin typeface="HelveticaNeueLT Std Blk" pitchFamily="34" charset="0"/>
          </a:endParaRPr>
        </a:p>
      </dsp:txBody>
      <dsp:txXfrm>
        <a:off x="2063026" y="974903"/>
        <a:ext cx="950073" cy="950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spc="-150">
                <a:solidFill>
                  <a:srgbClr val="00598E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3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 spc="-150">
                <a:solidFill>
                  <a:srgbClr val="00598E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  <a:lvl2pPr>
              <a:defRPr>
                <a:solidFill>
                  <a:srgbClr val="464646"/>
                </a:solidFill>
              </a:defRPr>
            </a:lvl2pPr>
            <a:lvl3pPr>
              <a:defRPr>
                <a:solidFill>
                  <a:srgbClr val="464646"/>
                </a:solidFill>
              </a:defRPr>
            </a:lvl3pPr>
            <a:lvl4pPr>
              <a:defRPr>
                <a:solidFill>
                  <a:srgbClr val="464646"/>
                </a:solidFill>
              </a:defRPr>
            </a:lvl4pPr>
            <a:lvl5pPr>
              <a:defRPr>
                <a:solidFill>
                  <a:srgbClr val="46464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24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spc="-150">
                <a:solidFill>
                  <a:srgbClr val="00598E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39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17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00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838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368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200" b="1" spc="-150"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418454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18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 spc="-15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945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004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1281980" cy="5851525"/>
          </a:xfrm>
        </p:spPr>
        <p:txBody>
          <a:bodyPr vert="eaVert"/>
          <a:lstStyle>
            <a:lvl1pPr>
              <a:defRPr b="1" spc="-15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0" y="6356350"/>
            <a:ext cx="937580" cy="365125"/>
          </a:xfrm>
          <a:prstGeom prst="rect">
            <a:avLst/>
          </a:prstGeom>
          <a:solidFill>
            <a:srgbClr val="00598E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5FF1A-F992-4A1E-A6A7-53FC7D2DBEB9}" type="slidenum">
              <a:rPr lang="en-US" b="1" smtClean="0">
                <a:solidFill>
                  <a:prstClr val="white"/>
                </a:solidFill>
                <a:latin typeface="Arial"/>
              </a:rPr>
              <a:pPr/>
              <a:t>‹Nr.›</a:t>
            </a:fld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679951" y="6356350"/>
            <a:ext cx="409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00598E"/>
                </a:solidFill>
                <a:latin typeface="Arial"/>
              </a:rPr>
              <a:t>Building Bridges, Connecting Communities</a:t>
            </a:r>
            <a:endParaRPr lang="en-US" sz="1400" b="1" dirty="0">
              <a:solidFill>
                <a:srgbClr val="00598E"/>
              </a:solidFill>
              <a:latin typeface="Arial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108083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354722-8C8F-4ABF-A263-1B6A7370EE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17/05/13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5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AR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4DDD1-75A4-484E-AF27-FCB1FB7AF7E9}" type="datetimeFigureOut">
              <a:rPr lang="es-AR" smtClean="0"/>
              <a:pPr/>
              <a:t>18/05/13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D67C2-D0E8-4498-A9DE-1CA029B13B09}" type="slidenum">
              <a:rPr lang="es-AR" smtClean="0"/>
              <a:pPr/>
              <a:t>‹Nr.›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Gotham Bold" pitchFamily="50" charset="0"/>
          <a:ea typeface="+mj-ea"/>
          <a:cs typeface="Gotham Bold" pitchFamily="50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HelveticaNeueLT Std L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HelveticaNeueLT Std L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HelveticaNeueLT Std L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HelveticaNeueLT Std L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HelveticaNeueLT Std L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023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75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 spc="-150">
          <a:solidFill>
            <a:srgbClr val="00598E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 spc="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spc="0">
          <a:solidFill>
            <a:srgbClr val="46464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spc="0">
          <a:solidFill>
            <a:srgbClr val="46464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spc="0">
          <a:solidFill>
            <a:srgbClr val="46464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spc="0">
          <a:solidFill>
            <a:srgbClr val="4646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ulian\Downloads\Presentación DrupalCon\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16111"/>
            <a:ext cx="7772400" cy="1470025"/>
          </a:xfrm>
        </p:spPr>
        <p:txBody>
          <a:bodyPr/>
          <a:lstStyle/>
          <a:p>
            <a:r>
              <a:rPr lang="es-AR" dirty="0" smtClean="0"/>
              <a:t>Buenos Aires</a:t>
            </a:r>
            <a:br>
              <a:rPr lang="es-AR" dirty="0" smtClean="0"/>
            </a:br>
            <a:r>
              <a:rPr lang="es-AR" dirty="0" err="1" smtClean="0"/>
              <a:t>Implementation</a:t>
            </a:r>
            <a:r>
              <a:rPr lang="es-AR" dirty="0" smtClean="0"/>
              <a:t> </a:t>
            </a:r>
            <a:r>
              <a:rPr lang="es-AR" dirty="0" err="1" smtClean="0"/>
              <a:t>Strategy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14348" y="3357562"/>
            <a:ext cx="7058052" cy="1214446"/>
          </a:xfrm>
        </p:spPr>
        <p:txBody>
          <a:bodyPr>
            <a:normAutofit/>
          </a:bodyPr>
          <a:lstStyle/>
          <a:p>
            <a:pPr algn="l"/>
            <a:r>
              <a:rPr lang="es-A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  <a:cs typeface="Gotham Bold" pitchFamily="50" charset="0"/>
              </a:rPr>
              <a:t>Daniel </a:t>
            </a:r>
            <a:r>
              <a:rPr lang="es-A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  <a:cs typeface="Gotham Bold" pitchFamily="50" charset="0"/>
              </a:rPr>
              <a:t>Abadie</a:t>
            </a:r>
            <a:endParaRPr lang="es-A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Gotham Bold" pitchFamily="50" charset="0"/>
              <a:cs typeface="Gotham Bold" pitchFamily="50" charset="0"/>
            </a:endParaRPr>
          </a:p>
          <a:p>
            <a:pPr algn="l"/>
            <a:r>
              <a:rPr lang="es-A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  <a:cs typeface="Gotham Bold" pitchFamily="50" charset="0"/>
              </a:rPr>
              <a:t>Electronic</a:t>
            </a:r>
            <a:r>
              <a:rPr lang="es-A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  <a:cs typeface="Gotham Bold" pitchFamily="50" charset="0"/>
              </a:rPr>
              <a:t> </a:t>
            </a:r>
            <a:r>
              <a:rPr lang="es-A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  <a:cs typeface="Gotham Bold" pitchFamily="50" charset="0"/>
              </a:rPr>
              <a:t>Government</a:t>
            </a:r>
            <a:r>
              <a:rPr lang="es-A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  <a:cs typeface="Gotham Bold" pitchFamily="50" charset="0"/>
              </a:rPr>
              <a:t> Director</a:t>
            </a:r>
            <a:endParaRPr lang="es-AR" sz="2400" dirty="0">
              <a:solidFill>
                <a:schemeClr val="tx1">
                  <a:lumMod val="65000"/>
                  <a:lumOff val="35000"/>
                </a:schemeClr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714348" y="5000636"/>
            <a:ext cx="7058052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This is the story of 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Drupal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 implementation strategy and how a government community grows in Buenos Aires, Argentina.</a:t>
            </a:r>
          </a:p>
        </p:txBody>
      </p:sp>
      <p:pic>
        <p:nvPicPr>
          <p:cNvPr id="5" name="Imagen 4" descr="drupalcon_pdx_ic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648"/>
            <a:ext cx="1154835" cy="1421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n\Downloads\Presentación DrupalCon\puzzl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/>
          <a:lstStyle/>
          <a:p>
            <a:r>
              <a:rPr lang="es-AR" dirty="0" err="1" smtClean="0"/>
              <a:t>Architecture</a:t>
            </a:r>
            <a:r>
              <a:rPr lang="es-AR" dirty="0" smtClean="0"/>
              <a:t> and Modules:</a:t>
            </a:r>
            <a:br>
              <a:rPr lang="es-AR" dirty="0" smtClean="0"/>
            </a:br>
            <a:r>
              <a:rPr lang="es-AR" dirty="0" err="1" smtClean="0">
                <a:latin typeface="Gotham Black" pitchFamily="50" charset="0"/>
                <a:cs typeface="Gotham Black" pitchFamily="50" charset="0"/>
              </a:rPr>
              <a:t>Solving</a:t>
            </a:r>
            <a:r>
              <a:rPr lang="es-AR" dirty="0" smtClean="0">
                <a:latin typeface="Gotham Black" pitchFamily="50" charset="0"/>
                <a:cs typeface="Gotham Black" pitchFamily="50" charset="0"/>
              </a:rPr>
              <a:t> a </a:t>
            </a:r>
            <a:r>
              <a:rPr lang="es-AR" dirty="0" err="1" smtClean="0">
                <a:latin typeface="Gotham Black" pitchFamily="50" charset="0"/>
                <a:cs typeface="Gotham Black" pitchFamily="50" charset="0"/>
              </a:rPr>
              <a:t>Puzzle</a:t>
            </a:r>
            <a:endParaRPr lang="es-AR" dirty="0">
              <a:latin typeface="Gotham Black" pitchFamily="50" charset="0"/>
              <a:cs typeface="Gotham Black" pitchFamily="50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649327"/>
              </p:ext>
            </p:extLst>
          </p:nvPr>
        </p:nvGraphicFramePr>
        <p:xfrm>
          <a:off x="457200" y="1714488"/>
          <a:ext cx="8229600" cy="45161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s-AR" b="0" dirty="0" smtClean="0">
                          <a:latin typeface="HelveticaNeueLT Std" pitchFamily="34" charset="0"/>
                        </a:rPr>
                        <a:t>Needs</a:t>
                      </a:r>
                      <a:endParaRPr lang="es-AR" b="0" dirty="0">
                        <a:latin typeface="HelveticaNeueLT St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0" dirty="0" smtClean="0">
                          <a:latin typeface="HelveticaNeueLT Std" pitchFamily="34" charset="0"/>
                        </a:rPr>
                        <a:t>Solutions</a:t>
                      </a:r>
                      <a:endParaRPr lang="es-AR" b="0" dirty="0">
                        <a:latin typeface="HelveticaNeueLT Std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3-Click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</a:t>
                      </a:r>
                      <a:r>
                        <a:rPr lang="es-AR" baseline="0" dirty="0" err="1" smtClean="0">
                          <a:latin typeface="HelveticaNeueLT Std" pitchFamily="34" charset="0"/>
                        </a:rPr>
                        <a:t>browsing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</a:t>
                      </a:r>
                      <a:r>
                        <a:rPr lang="es-AR" baseline="0" dirty="0" err="1" smtClean="0">
                          <a:latin typeface="HelveticaNeueLT Std" pitchFamily="34" charset="0"/>
                        </a:rPr>
                        <a:t>to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</a:t>
                      </a:r>
                      <a:r>
                        <a:rPr lang="es-AR" baseline="0" dirty="0" err="1" smtClean="0">
                          <a:latin typeface="HelveticaNeueLT Std" pitchFamily="34" charset="0"/>
                        </a:rPr>
                        <a:t>reach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</a:t>
                      </a:r>
                      <a:r>
                        <a:rPr lang="es-AR" baseline="0" dirty="0" err="1" smtClean="0">
                          <a:latin typeface="HelveticaNeueLT Std" pitchFamily="34" charset="0"/>
                        </a:rPr>
                        <a:t>content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err="1" smtClean="0">
                          <a:latin typeface="HelveticaNeueLT Std" pitchFamily="34" charset="0"/>
                        </a:rPr>
                        <a:t>User-Driven</a:t>
                      </a:r>
                      <a:r>
                        <a:rPr lang="es-AR" dirty="0" smtClean="0">
                          <a:latin typeface="HelveticaNeueLT Std" pitchFamily="34" charset="0"/>
                        </a:rPr>
                        <a:t> </a:t>
                      </a:r>
                      <a:r>
                        <a:rPr lang="es-AR" dirty="0" err="1" smtClean="0">
                          <a:latin typeface="HelveticaNeueLT Std" pitchFamily="34" charset="0"/>
                        </a:rPr>
                        <a:t>content</a:t>
                      </a:r>
                      <a:r>
                        <a:rPr lang="es-AR" dirty="0" smtClean="0">
                          <a:latin typeface="HelveticaNeueLT Std" pitchFamily="34" charset="0"/>
                        </a:rPr>
                        <a:t> </a:t>
                      </a:r>
                      <a:r>
                        <a:rPr lang="es-AR" dirty="0" err="1" smtClean="0">
                          <a:latin typeface="HelveticaNeueLT Std" pitchFamily="34" charset="0"/>
                        </a:rPr>
                        <a:t>planning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Granularity in Roles and Permissions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Organic Groups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Permissions + Field Permission + Core Role System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Decentralized Development and Version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Control (SCM)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GIT &amp; Features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Multiple Forms administration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Custom Module &amp; Django API with MongoDB (BA API)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 smtClean="0">
                          <a:latin typeface="HelveticaNeueLT Std" pitchFamily="34" charset="0"/>
                        </a:rPr>
                        <a:t>Geotagging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Custom GIS Module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Flexible Search Engine 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SolR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&amp; Lucene + Custom Module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Standarizing</a:t>
                      </a:r>
                      <a:r>
                        <a:rPr lang="es-AR" baseline="0" dirty="0" smtClean="0">
                          <a:latin typeface="HelveticaNeueLT Std" pitchFamily="34" charset="0"/>
                        </a:rPr>
                        <a:t> UI and UX Design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Twitter Bootstrap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Web Accelerator and Caching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Varnish &amp; MemCache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Content Workflow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dirty="0" smtClean="0">
                          <a:latin typeface="HelveticaNeueLT Std" pitchFamily="34" charset="0"/>
                        </a:rPr>
                        <a:t>Workflow Module</a:t>
                      </a:r>
                      <a:endParaRPr lang="es-AR" dirty="0">
                        <a:latin typeface="HelveticaNeueLT Std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n\Downloads\Presentación DrupalCon\puzzl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/>
          <a:lstStyle/>
          <a:p>
            <a:r>
              <a:rPr lang="es-AR" sz="4400" dirty="0" err="1" smtClean="0"/>
              <a:t>Architecture</a:t>
            </a:r>
            <a:endParaRPr lang="es-AR" sz="4400" dirty="0">
              <a:latin typeface="Gotham Black" pitchFamily="50" charset="0"/>
              <a:cs typeface="Gotham Black" pitchFamily="50" charset="0"/>
            </a:endParaRPr>
          </a:p>
        </p:txBody>
      </p:sp>
      <p:graphicFrame>
        <p:nvGraphicFramePr>
          <p:cNvPr id="6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0641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n\Downloads\Presentación DrupalCon\puzzl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357174"/>
            <a:ext cx="8043890" cy="1143000"/>
          </a:xfrm>
        </p:spPr>
        <p:txBody>
          <a:bodyPr/>
          <a:lstStyle/>
          <a:p>
            <a:r>
              <a:rPr lang="es-AR" sz="4400" dirty="0" smtClean="0"/>
              <a:t>Modules</a:t>
            </a:r>
            <a:endParaRPr lang="es-AR" sz="4400" dirty="0">
              <a:latin typeface="Gotham Black" pitchFamily="50" charset="0"/>
              <a:cs typeface="Gotham Black" pitchFamily="50" charset="0"/>
            </a:endParaRPr>
          </a:p>
        </p:txBody>
      </p:sp>
      <p:graphicFrame>
        <p:nvGraphicFramePr>
          <p:cNvPr id="9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93879"/>
              </p:ext>
            </p:extLst>
          </p:nvPr>
        </p:nvGraphicFramePr>
        <p:xfrm>
          <a:off x="457200" y="1600200"/>
          <a:ext cx="8229600" cy="475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lian\Downloads\Presentación DrupalCon\puzzl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357174"/>
            <a:ext cx="3543296" cy="1143000"/>
          </a:xfrm>
        </p:spPr>
        <p:txBody>
          <a:bodyPr/>
          <a:lstStyle/>
          <a:p>
            <a:r>
              <a:rPr lang="es-AR" sz="4400" dirty="0" smtClean="0"/>
              <a:t>Modules </a:t>
            </a:r>
            <a:r>
              <a:rPr lang="es-AR" sz="4400" dirty="0" err="1" smtClean="0"/>
              <a:t>we</a:t>
            </a:r>
            <a:endParaRPr lang="es-AR" sz="4400" dirty="0">
              <a:latin typeface="Gotham Black" pitchFamily="50" charset="0"/>
              <a:cs typeface="Gotham Black" pitchFamily="50" charset="0"/>
            </a:endParaRPr>
          </a:p>
        </p:txBody>
      </p:sp>
      <p:graphicFrame>
        <p:nvGraphicFramePr>
          <p:cNvPr id="6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28957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Corazón"/>
          <p:cNvSpPr/>
          <p:nvPr/>
        </p:nvSpPr>
        <p:spPr>
          <a:xfrm>
            <a:off x="4000496" y="428604"/>
            <a:ext cx="1071570" cy="1071570"/>
          </a:xfrm>
          <a:prstGeom prst="hear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74638"/>
            <a:ext cx="8429684" cy="1143000"/>
          </a:xfrm>
        </p:spPr>
        <p:txBody>
          <a:bodyPr/>
          <a:lstStyle/>
          <a:p>
            <a:r>
              <a:rPr lang="es-AR" dirty="0" smtClean="0">
                <a:solidFill>
                  <a:schemeClr val="bg1">
                    <a:lumMod val="95000"/>
                  </a:schemeClr>
                </a:solidFill>
              </a:rPr>
              <a:t>Digital </a:t>
            </a:r>
            <a:r>
              <a:rPr lang="es-AR" dirty="0" err="1" smtClean="0">
                <a:solidFill>
                  <a:schemeClr val="bg1">
                    <a:lumMod val="95000"/>
                  </a:schemeClr>
                </a:solidFill>
              </a:rPr>
              <a:t>platform</a:t>
            </a:r>
            <a:r>
              <a:rPr lang="es-AR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s-AR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Users</a:t>
            </a:r>
            <a:r>
              <a:rPr lang="es-AR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strike back!</a:t>
            </a:r>
            <a:endParaRPr lang="es-AR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" name="Abrir llave 6"/>
          <p:cNvSpPr/>
          <p:nvPr/>
        </p:nvSpPr>
        <p:spPr>
          <a:xfrm rot="5400000">
            <a:off x="1375725" y="1232859"/>
            <a:ext cx="214316" cy="891822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Abrir llave 7"/>
          <p:cNvSpPr/>
          <p:nvPr/>
        </p:nvSpPr>
        <p:spPr>
          <a:xfrm rot="5400000">
            <a:off x="7026062" y="882402"/>
            <a:ext cx="223783" cy="1583264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uadroTexto 8"/>
          <p:cNvSpPr txBox="1"/>
          <p:nvPr/>
        </p:nvSpPr>
        <p:spPr>
          <a:xfrm>
            <a:off x="1137495" y="1291206"/>
            <a:ext cx="74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>
                <a:solidFill>
                  <a:schemeClr val="bg1">
                    <a:lumMod val="95000"/>
                  </a:schemeClr>
                </a:solidFill>
              </a:rPr>
              <a:t>Users</a:t>
            </a:r>
            <a:endParaRPr lang="es-A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uadroTexto 9"/>
          <p:cNvSpPr txBox="1"/>
          <p:nvPr/>
        </p:nvSpPr>
        <p:spPr>
          <a:xfrm>
            <a:off x="6595217" y="1302495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smtClean="0">
                <a:solidFill>
                  <a:schemeClr val="bg1">
                    <a:lumMod val="95000"/>
                  </a:schemeClr>
                </a:solidFill>
              </a:rPr>
              <a:t>BA </a:t>
            </a:r>
            <a:r>
              <a:rPr lang="es-AR" sz="1400" dirty="0" err="1" smtClean="0">
                <a:solidFill>
                  <a:schemeClr val="bg1">
                    <a:lumMod val="95000"/>
                  </a:schemeClr>
                </a:solidFill>
              </a:rPr>
              <a:t>Website</a:t>
            </a:r>
            <a:endParaRPr lang="es-A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ulian\Downloads\Presentación DrupalCon\gato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728" y="71422"/>
            <a:ext cx="8883428" cy="928686"/>
          </a:xfrm>
        </p:spPr>
        <p:txBody>
          <a:bodyPr/>
          <a:lstStyle/>
          <a:p>
            <a:pPr algn="ctr"/>
            <a:r>
              <a:rPr lang="es-AR" sz="5400" dirty="0" err="1" smtClean="0">
                <a:solidFill>
                  <a:schemeClr val="bg1"/>
                </a:solidFill>
              </a:rPr>
              <a:t>Migration</a:t>
            </a:r>
            <a:endParaRPr lang="es-AR" sz="54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5643578"/>
            <a:ext cx="9144000" cy="714379"/>
          </a:xfrm>
        </p:spPr>
        <p:txBody>
          <a:bodyPr>
            <a:noAutofit/>
          </a:bodyPr>
          <a:lstStyle/>
          <a:p>
            <a:pPr marL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75 000 files + hardcoded HTML + no DB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ulian\Downloads\Presentación DrupalCon\gato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728" y="71422"/>
            <a:ext cx="8883428" cy="928686"/>
          </a:xfrm>
        </p:spPr>
        <p:txBody>
          <a:bodyPr/>
          <a:lstStyle/>
          <a:p>
            <a:pPr algn="ctr"/>
            <a:r>
              <a:rPr lang="es-AR" sz="5400" dirty="0" err="1" smtClean="0">
                <a:solidFill>
                  <a:schemeClr val="bg1"/>
                </a:solidFill>
              </a:rPr>
              <a:t>Migration</a:t>
            </a:r>
            <a:endParaRPr lang="es-AR" sz="54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5643578"/>
            <a:ext cx="9144000" cy="714379"/>
          </a:xfrm>
        </p:spPr>
        <p:txBody>
          <a:bodyPr>
            <a:noAutofit/>
          </a:bodyPr>
          <a:lstStyle/>
          <a:p>
            <a:pPr marL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75 000 files + hardcoded HTML + no DB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 rot="966182">
            <a:off x="1584106" y="4612366"/>
            <a:ext cx="5715040" cy="192882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504000" rIns="91440" bIns="45720" rtlCol="0">
            <a:noAutofit/>
          </a:bodyPr>
          <a:lstStyle/>
          <a:p>
            <a:pPr marL="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Rewrite ALL!</a:t>
            </a:r>
            <a:endParaRPr kumimoji="0" lang="es-AR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3-05-10 a la(s) 11.14.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r="408"/>
          <a:stretch>
            <a:fillRect/>
          </a:stretch>
        </p:blipFill>
        <p:spPr>
          <a:xfrm>
            <a:off x="571472" y="1357298"/>
            <a:ext cx="7793783" cy="5000660"/>
          </a:xfrm>
          <a:ln w="76200">
            <a:solidFill>
              <a:schemeClr val="tx1"/>
            </a:solidFill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8972" y="214297"/>
            <a:ext cx="8229600" cy="1143000"/>
          </a:xfrm>
        </p:spPr>
        <p:txBody>
          <a:bodyPr/>
          <a:lstStyle/>
          <a:p>
            <a:r>
              <a:rPr lang="es-AR" sz="3200" dirty="0" err="1" smtClean="0"/>
              <a:t>Migration</a:t>
            </a:r>
            <a:r>
              <a:rPr lang="es-AR" sz="3200" dirty="0" smtClean="0"/>
              <a:t>: </a:t>
            </a:r>
            <a:r>
              <a:rPr lang="es-AR" sz="3200" dirty="0" err="1" smtClean="0"/>
              <a:t>Things</a:t>
            </a:r>
            <a:r>
              <a:rPr lang="es-AR" sz="3200" dirty="0" smtClean="0"/>
              <a:t> </a:t>
            </a:r>
            <a:r>
              <a:rPr lang="es-AR" sz="3200" dirty="0" err="1" smtClean="0"/>
              <a:t>we</a:t>
            </a:r>
            <a:r>
              <a:rPr lang="es-AR" sz="3200" dirty="0" smtClean="0"/>
              <a:t> </a:t>
            </a:r>
            <a:r>
              <a:rPr lang="es-AR" sz="3200" dirty="0" err="1" smtClean="0"/>
              <a:t>take</a:t>
            </a:r>
            <a:r>
              <a:rPr lang="es-AR" sz="3200" dirty="0" smtClean="0"/>
              <a:t> </a:t>
            </a:r>
            <a:r>
              <a:rPr lang="es-AR" sz="3200" dirty="0" err="1" smtClean="0"/>
              <a:t>for</a:t>
            </a:r>
            <a:r>
              <a:rPr lang="es-AR" sz="3200" dirty="0" smtClean="0"/>
              <a:t> </a:t>
            </a:r>
            <a:r>
              <a:rPr lang="es-AR" sz="3200" dirty="0" err="1" smtClean="0"/>
              <a:t>granted</a:t>
            </a:r>
            <a:endParaRPr lang="es-AR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15050" y="357166"/>
            <a:ext cx="3114668" cy="1225536"/>
          </a:xfrm>
        </p:spPr>
        <p:txBody>
          <a:bodyPr/>
          <a:lstStyle/>
          <a:p>
            <a:r>
              <a:rPr lang="es-AR" sz="2800" dirty="0" smtClean="0"/>
              <a:t>Buenos Aires</a:t>
            </a:r>
            <a:br>
              <a:rPr lang="es-AR" sz="2800" dirty="0" smtClean="0"/>
            </a:br>
            <a:r>
              <a:rPr lang="es-AR" sz="2800" dirty="0" smtClean="0"/>
              <a:t>Digital </a:t>
            </a:r>
            <a:r>
              <a:rPr lang="es-AR" sz="2800" dirty="0" err="1" smtClean="0"/>
              <a:t>Platform</a:t>
            </a:r>
            <a:endParaRPr lang="es-AR" sz="2800" dirty="0"/>
          </a:p>
        </p:txBody>
      </p:sp>
      <p:pic>
        <p:nvPicPr>
          <p:cNvPr id="5" name="Marcador de contenido 3" descr="Captura de pantalla 2013-05-10 a la(s) 12.04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r="-160"/>
          <a:stretch>
            <a:fillRect/>
          </a:stretch>
        </p:blipFill>
        <p:spPr>
          <a:xfrm>
            <a:off x="407630" y="500042"/>
            <a:ext cx="5307378" cy="5889243"/>
          </a:xfrm>
          <a:ln w="38100">
            <a:solidFill>
              <a:schemeClr val="tx1"/>
            </a:solidFill>
          </a:ln>
        </p:spPr>
      </p:pic>
      <p:pic>
        <p:nvPicPr>
          <p:cNvPr id="7" name="Picture 2" descr="C:\Users\Julian\Downloads\Presentación DrupalCon\druplic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928934"/>
            <a:ext cx="305966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15050" y="357166"/>
            <a:ext cx="3114668" cy="1225536"/>
          </a:xfrm>
        </p:spPr>
        <p:txBody>
          <a:bodyPr/>
          <a:lstStyle/>
          <a:p>
            <a:r>
              <a:rPr lang="es-AR" sz="2800" dirty="0" smtClean="0"/>
              <a:t>Buenos Aires</a:t>
            </a:r>
            <a:br>
              <a:rPr lang="es-AR" sz="2800" dirty="0" smtClean="0"/>
            </a:br>
            <a:r>
              <a:rPr lang="es-AR" sz="2800" dirty="0" smtClean="0"/>
              <a:t>Digital </a:t>
            </a:r>
            <a:r>
              <a:rPr lang="es-AR" sz="2800" dirty="0" err="1" smtClean="0"/>
              <a:t>Platform</a:t>
            </a:r>
            <a:endParaRPr lang="es-AR" sz="2800" dirty="0"/>
          </a:p>
        </p:txBody>
      </p:sp>
      <p:pic>
        <p:nvPicPr>
          <p:cNvPr id="2050" name="Picture 2" descr="C:\Users\Julian\Downloads\Presentación DrupalCon\druplic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928934"/>
            <a:ext cx="3059662" cy="3500462"/>
          </a:xfrm>
          <a:prstGeom prst="rect">
            <a:avLst/>
          </a:prstGeom>
          <a:noFill/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lian\Downloads\Presentación DrupalCon\cerebro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chemeClr val="bg1"/>
                </a:solidFill>
              </a:rPr>
              <a:t>A </a:t>
            </a:r>
            <a:r>
              <a:rPr lang="es-AR" dirty="0" err="1" smtClean="0">
                <a:solidFill>
                  <a:schemeClr val="bg1"/>
                </a:solidFill>
              </a:rPr>
              <a:t>path</a:t>
            </a:r>
            <a:r>
              <a:rPr lang="es-AR" dirty="0" smtClean="0">
                <a:solidFill>
                  <a:schemeClr val="bg1"/>
                </a:solidFill>
              </a:rPr>
              <a:t> </a:t>
            </a:r>
            <a:r>
              <a:rPr lang="es-AR" dirty="0" err="1" smtClean="0">
                <a:solidFill>
                  <a:schemeClr val="bg1"/>
                </a:solidFill>
              </a:rPr>
              <a:t>to</a:t>
            </a:r>
            <a:r>
              <a:rPr lang="es-AR" dirty="0" smtClean="0">
                <a:solidFill>
                  <a:schemeClr val="bg1"/>
                </a:solidFill>
              </a:rPr>
              <a:t> a </a:t>
            </a:r>
            <a:r>
              <a:rPr lang="es-AR" dirty="0" err="1" smtClean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rPr>
              <a:t>smart</a:t>
            </a:r>
            <a:r>
              <a:rPr lang="es-AR" dirty="0" smtClean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rPr>
              <a:t> </a:t>
            </a:r>
            <a:r>
              <a:rPr lang="es-AR" dirty="0" err="1" smtClean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rPr>
              <a:t>government</a:t>
            </a:r>
            <a:endParaRPr lang="es-AR" dirty="0">
              <a:solidFill>
                <a:schemeClr val="bg1"/>
              </a:solidFill>
              <a:latin typeface="Gotham Black" pitchFamily="50" charset="0"/>
              <a:cs typeface="Gotham Black" pitchFamily="50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500594"/>
          </a:xfrm>
        </p:spPr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Old Governments websites are Dead</a:t>
            </a:r>
          </a:p>
          <a:p>
            <a:pPr marL="857250" lvl="2" indent="-457200"/>
            <a:r>
              <a:rPr lang="en-US" dirty="0" smtClean="0">
                <a:solidFill>
                  <a:schemeClr val="bg1"/>
                </a:solidFill>
              </a:rPr>
              <a:t>User-driven web experience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Architecture and Modules</a:t>
            </a:r>
          </a:p>
          <a:p>
            <a:pPr marL="857250" lvl="2" indent="-457200"/>
            <a:r>
              <a:rPr lang="en-US" dirty="0" smtClean="0">
                <a:solidFill>
                  <a:schemeClr val="bg1"/>
                </a:solidFill>
              </a:rPr>
              <a:t>Solving a puzzle</a:t>
            </a:r>
          </a:p>
          <a:p>
            <a:pPr marL="857250" lvl="2" indent="-457200"/>
            <a:r>
              <a:rPr lang="en-US" dirty="0" smtClean="0">
                <a:solidFill>
                  <a:schemeClr val="bg1"/>
                </a:solidFill>
              </a:rPr>
              <a:t>Architecture</a:t>
            </a:r>
          </a:p>
          <a:p>
            <a:pPr marL="857250" lvl="2" indent="-457200"/>
            <a:r>
              <a:rPr lang="en-US" dirty="0" smtClean="0">
                <a:solidFill>
                  <a:schemeClr val="bg1"/>
                </a:solidFill>
              </a:rPr>
              <a:t>Modules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Migration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Digital Platform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Putting a Team Together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Building up a community in Gov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28596" y="1214422"/>
            <a:ext cx="3933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smtClean="0">
                <a:solidFill>
                  <a:schemeClr val="bg1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BA City Digital </a:t>
            </a:r>
            <a:r>
              <a:rPr lang="es-AR" sz="2400" dirty="0" err="1" smtClean="0">
                <a:solidFill>
                  <a:schemeClr val="bg1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Strategy</a:t>
            </a:r>
            <a:endParaRPr lang="es-AR" sz="2400" dirty="0" smtClean="0">
              <a:solidFill>
                <a:schemeClr val="bg1">
                  <a:lumMod val="75000"/>
                </a:schemeClr>
              </a:solidFill>
              <a:latin typeface="Gotham Bold" pitchFamily="50" charset="0"/>
              <a:cs typeface="Gotham Bold" pitchFamily="5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15050" y="357166"/>
            <a:ext cx="3114668" cy="1225536"/>
          </a:xfrm>
        </p:spPr>
        <p:txBody>
          <a:bodyPr/>
          <a:lstStyle/>
          <a:p>
            <a:r>
              <a:rPr lang="es-AR" sz="2800" dirty="0" smtClean="0"/>
              <a:t>Buenos Aires</a:t>
            </a:r>
            <a:br>
              <a:rPr lang="es-AR" sz="2800" dirty="0" smtClean="0"/>
            </a:br>
            <a:r>
              <a:rPr lang="es-AR" sz="2800" dirty="0" smtClean="0"/>
              <a:t>Digital </a:t>
            </a:r>
            <a:r>
              <a:rPr lang="es-AR" sz="2800" dirty="0" err="1" smtClean="0"/>
              <a:t>Platform</a:t>
            </a:r>
            <a:endParaRPr lang="es-AR" sz="2800" dirty="0"/>
          </a:p>
        </p:txBody>
      </p:sp>
      <p:pic>
        <p:nvPicPr>
          <p:cNvPr id="6" name="Marcador de contenido 5" descr="Captura de pantalla 2013-05-10 a la(s) 12.07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1"/>
          <a:stretch>
            <a:fillRect/>
          </a:stretch>
        </p:blipFill>
        <p:spPr>
          <a:xfrm>
            <a:off x="642910" y="357166"/>
            <a:ext cx="4929222" cy="60852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50" name="Picture 2" descr="C:\Users\Julian\Downloads\Presentación DrupalCon\druplic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928934"/>
            <a:ext cx="3059662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29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1" descr="Captura de pantalla 2013-05-10 a la(s) 18.57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512"/>
          <a:stretch>
            <a:fillRect/>
          </a:stretch>
        </p:blipFill>
        <p:spPr>
          <a:xfrm>
            <a:off x="0" y="0"/>
            <a:ext cx="9144000" cy="6693325"/>
          </a:xfrm>
          <a:ln w="28575"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5819112"/>
            <a:ext cx="8229600" cy="1000132"/>
          </a:xfrm>
        </p:spPr>
        <p:txBody>
          <a:bodyPr/>
          <a:lstStyle/>
          <a:p>
            <a:r>
              <a:rPr lang="es-AR" sz="3200" dirty="0" smtClean="0"/>
              <a:t>BA </a:t>
            </a:r>
            <a:r>
              <a:rPr lang="es-AR" sz="3200" dirty="0" err="1" smtClean="0"/>
              <a:t>Tourism</a:t>
            </a:r>
            <a:r>
              <a:rPr lang="es-AR" sz="3200" dirty="0" smtClean="0"/>
              <a:t> </a:t>
            </a:r>
            <a:r>
              <a:rPr lang="es-AR" sz="3200" dirty="0" err="1" smtClean="0"/>
              <a:t>site</a:t>
            </a:r>
            <a:endParaRPr lang="es-AR" sz="3200" dirty="0"/>
          </a:p>
        </p:txBody>
      </p:sp>
      <p:pic>
        <p:nvPicPr>
          <p:cNvPr id="6" name="Marcador de contenido 3" descr="Captura de pantalla 2013-05-10 a la(s) 19.08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568" b="14197"/>
          <a:stretch>
            <a:fillRect/>
          </a:stretch>
        </p:blipFill>
        <p:spPr>
          <a:xfrm>
            <a:off x="0" y="0"/>
            <a:ext cx="9144000" cy="585651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Julian\Downloads\Presentación DrupalCon\empleo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2500314"/>
            <a:ext cx="3429024" cy="1143000"/>
          </a:xfrm>
        </p:spPr>
        <p:txBody>
          <a:bodyPr/>
          <a:lstStyle/>
          <a:p>
            <a:r>
              <a:rPr lang="es-AR" dirty="0" smtClean="0">
                <a:solidFill>
                  <a:srgbClr val="3D1C00"/>
                </a:solidFill>
              </a:rPr>
              <a:t>BA </a:t>
            </a:r>
            <a:r>
              <a:rPr lang="es-AR" dirty="0" err="1" smtClean="0">
                <a:solidFill>
                  <a:srgbClr val="3D1C00"/>
                </a:solidFill>
              </a:rPr>
              <a:t>jobs</a:t>
            </a:r>
            <a:r>
              <a:rPr lang="es-AR" dirty="0" smtClean="0">
                <a:solidFill>
                  <a:srgbClr val="3D1C00"/>
                </a:solidFill>
              </a:rPr>
              <a:t/>
            </a:r>
            <a:br>
              <a:rPr lang="es-AR" dirty="0" smtClean="0">
                <a:solidFill>
                  <a:srgbClr val="3D1C00"/>
                </a:solidFill>
              </a:rPr>
            </a:br>
            <a:r>
              <a:rPr lang="es-AR" dirty="0" err="1" smtClean="0">
                <a:solidFill>
                  <a:srgbClr val="3D1C00"/>
                </a:solidFill>
              </a:rPr>
              <a:t>postings</a:t>
            </a:r>
            <a:r>
              <a:rPr lang="es-AR" dirty="0" smtClean="0">
                <a:solidFill>
                  <a:srgbClr val="3D1C00"/>
                </a:solidFill>
              </a:rPr>
              <a:t> </a:t>
            </a:r>
            <a:r>
              <a:rPr lang="es-AR" dirty="0" err="1" smtClean="0">
                <a:solidFill>
                  <a:srgbClr val="3D1C00"/>
                </a:solidFill>
              </a:rPr>
              <a:t>site</a:t>
            </a:r>
            <a:endParaRPr lang="es-AR" dirty="0">
              <a:solidFill>
                <a:srgbClr val="3D1C00"/>
              </a:solidFill>
            </a:endParaRPr>
          </a:p>
        </p:txBody>
      </p:sp>
      <p:pic>
        <p:nvPicPr>
          <p:cNvPr id="10" name="Picture 3" descr="C:\Users\Julian\Desktop\image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28125"/>
          <a:stretch>
            <a:fillRect/>
          </a:stretch>
        </p:blipFill>
        <p:spPr bwMode="auto">
          <a:xfrm>
            <a:off x="4312828" y="0"/>
            <a:ext cx="48311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F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Julian\Downloads\Presentación DrupalCon\team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5870" y="71414"/>
            <a:ext cx="8229600" cy="1143000"/>
          </a:xfrm>
        </p:spPr>
        <p:txBody>
          <a:bodyPr/>
          <a:lstStyle/>
          <a:p>
            <a:pPr algn="ctr"/>
            <a:r>
              <a:rPr lang="es-AR" sz="4000" dirty="0" err="1" smtClean="0"/>
              <a:t>Putting</a:t>
            </a:r>
            <a:r>
              <a:rPr lang="es-AR" sz="4000" dirty="0" smtClean="0"/>
              <a:t> a </a:t>
            </a:r>
            <a:r>
              <a:rPr lang="es-AR" sz="4000" dirty="0" err="1" smtClean="0"/>
              <a:t>team</a:t>
            </a:r>
            <a:r>
              <a:rPr lang="es-AR" sz="4000" dirty="0" smtClean="0"/>
              <a:t> </a:t>
            </a:r>
            <a:r>
              <a:rPr lang="es-AR" sz="4000" dirty="0" err="1" smtClean="0"/>
              <a:t>together</a:t>
            </a:r>
            <a:endParaRPr lang="es-AR" sz="40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968092"/>
              </p:ext>
            </p:extLst>
          </p:nvPr>
        </p:nvGraphicFramePr>
        <p:xfrm>
          <a:off x="-32" y="1285860"/>
          <a:ext cx="82296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22"/>
            <a:ext cx="8229600" cy="1143000"/>
          </a:xfrm>
        </p:spPr>
        <p:txBody>
          <a:bodyPr/>
          <a:lstStyle/>
          <a:p>
            <a:pPr algn="ctr"/>
            <a:r>
              <a:rPr lang="es-AR" sz="4000" dirty="0" err="1" smtClean="0">
                <a:solidFill>
                  <a:schemeClr val="bg1">
                    <a:lumMod val="95000"/>
                  </a:schemeClr>
                </a:solidFill>
              </a:rPr>
              <a:t>Putting</a:t>
            </a:r>
            <a:r>
              <a:rPr lang="es-AR" sz="4000" dirty="0" smtClean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s-AR" sz="4000" dirty="0" err="1" smtClean="0">
                <a:solidFill>
                  <a:schemeClr val="bg1">
                    <a:lumMod val="95000"/>
                  </a:schemeClr>
                </a:solidFill>
              </a:rPr>
              <a:t>team</a:t>
            </a:r>
            <a:r>
              <a:rPr lang="es-AR" sz="4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AR" sz="4000" dirty="0" err="1" smtClean="0">
                <a:solidFill>
                  <a:schemeClr val="bg1">
                    <a:lumMod val="95000"/>
                  </a:schemeClr>
                </a:solidFill>
              </a:rPr>
              <a:t>together</a:t>
            </a:r>
            <a:endParaRPr lang="es-AR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pPr algn="ctr"/>
            <a:r>
              <a:rPr lang="es-AR" dirty="0" err="1" smtClean="0"/>
              <a:t>Building</a:t>
            </a:r>
            <a:r>
              <a:rPr lang="es-AR" dirty="0" smtClean="0"/>
              <a:t> up a </a:t>
            </a:r>
            <a:r>
              <a:rPr lang="es-AR" dirty="0" err="1" smtClean="0"/>
              <a:t>community</a:t>
            </a:r>
            <a:r>
              <a:rPr lang="es-AR" dirty="0" smtClean="0"/>
              <a:t> in </a:t>
            </a:r>
            <a:r>
              <a:rPr lang="es-AR" dirty="0" err="1" smtClean="0"/>
              <a:t>Gov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42952" y="3028961"/>
            <a:ext cx="7615262" cy="14001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dirty="0" smtClean="0"/>
              <a:t>Government innovation…</a:t>
            </a:r>
          </a:p>
          <a:p>
            <a:pPr algn="ctr">
              <a:buNone/>
            </a:pPr>
            <a:r>
              <a:rPr lang="en-US" sz="4400" dirty="0" smtClean="0">
                <a:latin typeface="Gotham Bold" pitchFamily="50" charset="0"/>
                <a:cs typeface="Gotham Bold" pitchFamily="50" charset="0"/>
              </a:rPr>
              <a:t>…is not about the apps!</a:t>
            </a:r>
          </a:p>
        </p:txBody>
      </p:sp>
      <p:sp>
        <p:nvSpPr>
          <p:cNvPr id="6" name="5 Forma libre"/>
          <p:cNvSpPr/>
          <p:nvPr/>
        </p:nvSpPr>
        <p:spPr>
          <a:xfrm>
            <a:off x="857224" y="4429132"/>
            <a:ext cx="7369629" cy="729343"/>
          </a:xfrm>
          <a:custGeom>
            <a:avLst/>
            <a:gdLst>
              <a:gd name="connsiteX0" fmla="*/ 195943 w 7369629"/>
              <a:gd name="connsiteY0" fmla="*/ 108857 h 729343"/>
              <a:gd name="connsiteX1" fmla="*/ 7369629 w 7369629"/>
              <a:gd name="connsiteY1" fmla="*/ 0 h 729343"/>
              <a:gd name="connsiteX2" fmla="*/ 0 w 7369629"/>
              <a:gd name="connsiteY2" fmla="*/ 729343 h 729343"/>
              <a:gd name="connsiteX3" fmla="*/ 195943 w 7369629"/>
              <a:gd name="connsiteY3" fmla="*/ 108857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9629" h="729343">
                <a:moveTo>
                  <a:pt x="195943" y="108857"/>
                </a:moveTo>
                <a:lnTo>
                  <a:pt x="7369629" y="0"/>
                </a:lnTo>
                <a:lnTo>
                  <a:pt x="0" y="729343"/>
                </a:lnTo>
                <a:lnTo>
                  <a:pt x="195943" y="1088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9" descr="great-scott-doc-back-to-the-future-draw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5594"/>
          <a:stretch>
            <a:fillRect/>
          </a:stretch>
        </p:blipFill>
        <p:spPr>
          <a:xfrm>
            <a:off x="500034" y="1071546"/>
            <a:ext cx="5000660" cy="5604121"/>
          </a:xfrm>
          <a:prstGeom prst="rect">
            <a:avLst/>
          </a:prstGeom>
        </p:spPr>
      </p:pic>
      <p:sp>
        <p:nvSpPr>
          <p:cNvPr id="8" name="7 Forma libre"/>
          <p:cNvSpPr/>
          <p:nvPr/>
        </p:nvSpPr>
        <p:spPr>
          <a:xfrm>
            <a:off x="5094514" y="1556657"/>
            <a:ext cx="3516086" cy="3461657"/>
          </a:xfrm>
          <a:custGeom>
            <a:avLst/>
            <a:gdLst>
              <a:gd name="connsiteX0" fmla="*/ 228600 w 3516086"/>
              <a:gd name="connsiteY0" fmla="*/ 315686 h 3461657"/>
              <a:gd name="connsiteX1" fmla="*/ 3516086 w 3516086"/>
              <a:gd name="connsiteY1" fmla="*/ 0 h 3461657"/>
              <a:gd name="connsiteX2" fmla="*/ 2884715 w 3516086"/>
              <a:gd name="connsiteY2" fmla="*/ 3461657 h 3461657"/>
              <a:gd name="connsiteX3" fmla="*/ 0 w 3516086"/>
              <a:gd name="connsiteY3" fmla="*/ 2895600 h 3461657"/>
              <a:gd name="connsiteX4" fmla="*/ 228600 w 3516086"/>
              <a:gd name="connsiteY4" fmla="*/ 315686 h 346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086" h="3461657">
                <a:moveTo>
                  <a:pt x="228600" y="315686"/>
                </a:moveTo>
                <a:lnTo>
                  <a:pt x="3516086" y="0"/>
                </a:lnTo>
                <a:lnTo>
                  <a:pt x="2884715" y="3461657"/>
                </a:lnTo>
                <a:lnTo>
                  <a:pt x="0" y="2895600"/>
                </a:lnTo>
                <a:lnTo>
                  <a:pt x="228600" y="3156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pPr algn="ctr"/>
            <a:r>
              <a:rPr lang="es-AR" dirty="0" err="1" smtClean="0"/>
              <a:t>Building</a:t>
            </a:r>
            <a:r>
              <a:rPr lang="es-AR" dirty="0" smtClean="0"/>
              <a:t> up a </a:t>
            </a:r>
            <a:r>
              <a:rPr lang="es-AR" dirty="0" err="1" smtClean="0"/>
              <a:t>community</a:t>
            </a:r>
            <a:r>
              <a:rPr lang="es-AR" dirty="0" smtClean="0"/>
              <a:t> in </a:t>
            </a:r>
            <a:r>
              <a:rPr lang="es-AR" dirty="0" err="1" smtClean="0"/>
              <a:t>Gov</a:t>
            </a:r>
            <a:endParaRPr lang="es-AR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500694" y="2000240"/>
            <a:ext cx="3000396" cy="321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It’s about changing the culture!</a:t>
            </a: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AR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s-AR" dirty="0" err="1" smtClean="0"/>
              <a:t>Building</a:t>
            </a:r>
            <a:r>
              <a:rPr lang="es-AR" dirty="0" smtClean="0"/>
              <a:t> up a </a:t>
            </a:r>
            <a:r>
              <a:rPr lang="es-AR" dirty="0" err="1" smtClean="0"/>
              <a:t>community</a:t>
            </a:r>
            <a:r>
              <a:rPr lang="es-AR" dirty="0" smtClean="0"/>
              <a:t> in </a:t>
            </a:r>
            <a:r>
              <a:rPr lang="es-AR" dirty="0" err="1" smtClean="0"/>
              <a:t>Gov</a:t>
            </a:r>
            <a:endParaRPr lang="es-AR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78972" y="1600201"/>
            <a:ext cx="8229600" cy="3757626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Drupal</a:t>
            </a:r>
            <a:r>
              <a:rPr lang="en-US" dirty="0" smtClean="0"/>
              <a:t> Module Dev training for Gov employees</a:t>
            </a:r>
          </a:p>
          <a:p>
            <a:pPr lvl="1"/>
            <a:r>
              <a:rPr lang="en-US" dirty="0" smtClean="0"/>
              <a:t>Adopting </a:t>
            </a:r>
            <a:r>
              <a:rPr lang="en-US" dirty="0" err="1" smtClean="0"/>
              <a:t>Git</a:t>
            </a:r>
            <a:r>
              <a:rPr lang="en-US" dirty="0" smtClean="0"/>
              <a:t> and </a:t>
            </a:r>
            <a:r>
              <a:rPr lang="en-US" dirty="0" err="1" smtClean="0">
                <a:latin typeface="HelveticaNeueLT Std Blk" pitchFamily="34" charset="0"/>
              </a:rPr>
              <a:t>Github</a:t>
            </a:r>
            <a:endParaRPr lang="en-US" dirty="0" smtClean="0">
              <a:latin typeface="HelveticaNeueLT Std Blk" pitchFamily="34" charset="0"/>
            </a:endParaRPr>
          </a:p>
          <a:p>
            <a:pPr lvl="1"/>
            <a:r>
              <a:rPr lang="en-US" dirty="0" smtClean="0"/>
              <a:t>Learning how to </a:t>
            </a:r>
            <a:r>
              <a:rPr lang="en-US" dirty="0" smtClean="0">
                <a:latin typeface="HelveticaNeueLT Std Blk" pitchFamily="34" charset="0"/>
              </a:rPr>
              <a:t>code for </a:t>
            </a:r>
            <a:r>
              <a:rPr lang="en-US" dirty="0" err="1" smtClean="0">
                <a:latin typeface="HelveticaNeueLT Std Blk" pitchFamily="34" charset="0"/>
              </a:rPr>
              <a:t>Drupal</a:t>
            </a:r>
            <a:endParaRPr lang="en-US" dirty="0" smtClean="0">
              <a:latin typeface="HelveticaNeueLT Std Blk" pitchFamily="34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Contractor’s </a:t>
            </a:r>
            <a:r>
              <a:rPr lang="en-US" dirty="0" err="1" smtClean="0"/>
              <a:t>Drupalization</a:t>
            </a:r>
            <a:endParaRPr lang="en-US" dirty="0" smtClean="0"/>
          </a:p>
          <a:p>
            <a:pPr lvl="1"/>
            <a:r>
              <a:rPr lang="en-US" dirty="0" smtClean="0"/>
              <a:t>Don’t develop a New Website. Instead build us a </a:t>
            </a:r>
            <a:r>
              <a:rPr lang="en-US" dirty="0" smtClean="0">
                <a:latin typeface="HelveticaNeueLT Std Blk" pitchFamily="34" charset="0"/>
              </a:rPr>
              <a:t>module</a:t>
            </a:r>
            <a:r>
              <a:rPr lang="en-US" dirty="0" smtClean="0"/>
              <a:t> or a </a:t>
            </a:r>
            <a:r>
              <a:rPr lang="en-US" dirty="0" smtClean="0">
                <a:latin typeface="HelveticaNeueLT Std Blk" pitchFamily="34" charset="0"/>
              </a:rPr>
              <a:t>theme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s-A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_gobcamp_2012_-_primera_-desconferencia-_del_gobierno_de_la_ciudad_de_buenos_aires_1280x7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s-AR" dirty="0" err="1" smtClean="0"/>
              <a:t>Building</a:t>
            </a:r>
            <a:r>
              <a:rPr lang="es-AR" dirty="0" smtClean="0"/>
              <a:t> up a </a:t>
            </a:r>
            <a:r>
              <a:rPr lang="es-AR" dirty="0" err="1" smtClean="0"/>
              <a:t>community</a:t>
            </a:r>
            <a:r>
              <a:rPr lang="es-AR" dirty="0" smtClean="0"/>
              <a:t> in </a:t>
            </a:r>
            <a:r>
              <a:rPr lang="es-AR" dirty="0" err="1" smtClean="0"/>
              <a:t>Gov</a:t>
            </a:r>
            <a:endParaRPr lang="es-AR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5572140"/>
            <a:ext cx="9144000" cy="1142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s-AR" sz="4400" dirty="0" smtClean="0">
                <a:latin typeface="+mj-lt"/>
                <a:ea typeface="+mj-ea"/>
                <a:cs typeface="Gotham Bold" pitchFamily="50" charset="0"/>
              </a:rPr>
              <a:t>BA </a:t>
            </a:r>
            <a:r>
              <a:rPr lang="es-AR" sz="4400" dirty="0" err="1" smtClean="0">
                <a:latin typeface="+mj-lt"/>
                <a:ea typeface="+mj-ea"/>
                <a:cs typeface="Gotham Bold" pitchFamily="50" charset="0"/>
              </a:rPr>
              <a:t>GovCamp</a:t>
            </a:r>
            <a:r>
              <a:rPr lang="es-AR" sz="4400" dirty="0" smtClean="0">
                <a:latin typeface="+mj-lt"/>
                <a:ea typeface="+mj-ea"/>
                <a:cs typeface="Gotham Bold" pitchFamily="50" charset="0"/>
              </a:rPr>
              <a:t> ’12</a:t>
            </a:r>
            <a:endParaRPr kumimoji="0" lang="es-A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Gotham Bold" pitchFamily="5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an\Downloads\Presentación DrupalCon\map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dirty="0" smtClean="0"/>
              <a:t>Buenos Aires 101</a:t>
            </a:r>
            <a:endParaRPr lang="es-AR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472" y="1600200"/>
            <a:ext cx="5329246" cy="4829196"/>
          </a:xfrm>
          <a:solidFill>
            <a:schemeClr val="bg1">
              <a:alpha val="80000"/>
            </a:schemeClr>
          </a:solidFill>
        </p:spPr>
        <p:txBody>
          <a:bodyPr lIns="180000" tIns="180000" rIns="180000" bIns="180000">
            <a:noAutofit/>
          </a:bodyPr>
          <a:lstStyle/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It’s the Capital and Largest City of Argentina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3 Million people live here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About 4 million people commute to the city from the metropolitan area every day.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BA is a City &amp; a state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BA City Gov has about 180.000 employees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33 Public (and free) Hospitals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1200 Public (and free) schools + 1000 Private Schools</a:t>
            </a:r>
          </a:p>
          <a:p>
            <a:pPr marL="0">
              <a:spcAft>
                <a:spcPts val="1200"/>
              </a:spcAft>
              <a:buNone/>
            </a:pPr>
            <a:r>
              <a:rPr lang="en-US" sz="1800" dirty="0" smtClean="0"/>
              <a:t>2/3 of City Budget applies to Health, Education and Social Aid.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s-AR" dirty="0" err="1" smtClean="0">
                <a:solidFill>
                  <a:schemeClr val="bg1"/>
                </a:solidFill>
              </a:rPr>
              <a:t>Building</a:t>
            </a:r>
            <a:r>
              <a:rPr lang="es-AR" dirty="0" smtClean="0">
                <a:solidFill>
                  <a:schemeClr val="bg1"/>
                </a:solidFill>
              </a:rPr>
              <a:t> up a </a:t>
            </a:r>
            <a:r>
              <a:rPr lang="es-AR" dirty="0" err="1" smtClean="0">
                <a:solidFill>
                  <a:schemeClr val="bg1"/>
                </a:solidFill>
              </a:rPr>
              <a:t>community</a:t>
            </a:r>
            <a:r>
              <a:rPr lang="es-AR" dirty="0" smtClean="0">
                <a:solidFill>
                  <a:schemeClr val="bg1"/>
                </a:solidFill>
              </a:rPr>
              <a:t> in </a:t>
            </a:r>
            <a:r>
              <a:rPr lang="es-AR" dirty="0" err="1" smtClean="0">
                <a:solidFill>
                  <a:schemeClr val="bg1"/>
                </a:solidFill>
              </a:rPr>
              <a:t>Gov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5572140"/>
            <a:ext cx="9144000" cy="1142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s-AR" sz="4400" dirty="0" smtClean="0">
                <a:solidFill>
                  <a:schemeClr val="bg1"/>
                </a:solidFill>
                <a:latin typeface="+mj-lt"/>
                <a:ea typeface="+mj-ea"/>
                <a:cs typeface="Gotham Bold" pitchFamily="50" charset="0"/>
              </a:rPr>
              <a:t>BA </a:t>
            </a:r>
            <a:r>
              <a:rPr lang="es-AR" sz="4400" dirty="0" err="1" smtClean="0">
                <a:solidFill>
                  <a:schemeClr val="bg1"/>
                </a:solidFill>
                <a:latin typeface="+mj-lt"/>
                <a:ea typeface="+mj-ea"/>
                <a:cs typeface="Gotham Bold" pitchFamily="50" charset="0"/>
              </a:rPr>
              <a:t>GovCamp</a:t>
            </a:r>
            <a:r>
              <a:rPr lang="es-AR" sz="4400" dirty="0" smtClean="0">
                <a:solidFill>
                  <a:schemeClr val="bg1"/>
                </a:solidFill>
                <a:latin typeface="+mj-lt"/>
                <a:ea typeface="+mj-ea"/>
                <a:cs typeface="Gotham Bold" pitchFamily="50" charset="0"/>
              </a:rPr>
              <a:t> ’12</a:t>
            </a:r>
            <a:endParaRPr kumimoji="0" lang="es-A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Gotham Bold" pitchFamily="50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Julian\Downloads\Presentación DrupalCon\smil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714348" y="5214950"/>
            <a:ext cx="7772400" cy="1470025"/>
          </a:xfrm>
        </p:spPr>
        <p:txBody>
          <a:bodyPr/>
          <a:lstStyle/>
          <a:p>
            <a:pPr algn="ctr"/>
            <a:r>
              <a:rPr lang="es-AR" sz="4800" dirty="0" err="1" smtClean="0">
                <a:solidFill>
                  <a:srgbClr val="3B8183"/>
                </a:solidFill>
              </a:rPr>
              <a:t>Please</a:t>
            </a:r>
            <a:r>
              <a:rPr lang="es-AR" sz="4800" dirty="0" smtClean="0">
                <a:solidFill>
                  <a:srgbClr val="3B8183"/>
                </a:solidFill>
              </a:rPr>
              <a:t>, </a:t>
            </a:r>
            <a:r>
              <a:rPr lang="es-AR" sz="4800" dirty="0" err="1" smtClean="0">
                <a:solidFill>
                  <a:srgbClr val="3B8183"/>
                </a:solidFill>
              </a:rPr>
              <a:t>ask</a:t>
            </a:r>
            <a:r>
              <a:rPr lang="es-AR" sz="4800" dirty="0" smtClean="0">
                <a:solidFill>
                  <a:srgbClr val="3B8183"/>
                </a:solidFill>
              </a:rPr>
              <a:t> me </a:t>
            </a:r>
            <a:r>
              <a:rPr lang="es-AR" sz="4800" dirty="0" err="1" smtClean="0">
                <a:solidFill>
                  <a:srgbClr val="3B8183"/>
                </a:solidFill>
              </a:rPr>
              <a:t>anything</a:t>
            </a:r>
            <a:endParaRPr lang="es-AR" sz="4800" dirty="0">
              <a:solidFill>
                <a:srgbClr val="3B8183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Julian\Downloads\Presentación DrupalCon\port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4500562" y="71414"/>
            <a:ext cx="4500594" cy="1470025"/>
          </a:xfrm>
        </p:spPr>
        <p:txBody>
          <a:bodyPr/>
          <a:lstStyle/>
          <a:p>
            <a:r>
              <a:rPr lang="es-AR" sz="6000" dirty="0" err="1" smtClean="0"/>
              <a:t>Thank</a:t>
            </a:r>
            <a:r>
              <a:rPr lang="es-AR" sz="6000" dirty="0" smtClean="0"/>
              <a:t> </a:t>
            </a:r>
            <a:r>
              <a:rPr lang="es-AR" sz="6000" dirty="0" err="1" smtClean="0"/>
              <a:t>you</a:t>
            </a:r>
            <a:r>
              <a:rPr lang="es-AR" sz="6000" dirty="0" smtClean="0"/>
              <a:t>!</a:t>
            </a:r>
            <a:endParaRPr lang="es-AR" sz="60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0" y="4500570"/>
            <a:ext cx="9144000" cy="2357430"/>
          </a:xfrm>
          <a:solidFill>
            <a:schemeClr val="tx1">
              <a:alpha val="81000"/>
            </a:schemeClr>
          </a:solidFill>
        </p:spPr>
        <p:txBody>
          <a:bodyPr tIns="144000">
            <a:normAutofit/>
          </a:bodyPr>
          <a:lstStyle/>
          <a:p>
            <a:r>
              <a:rPr lang="es-AR" dirty="0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@</a:t>
            </a:r>
            <a:r>
              <a:rPr lang="es-AR" dirty="0" err="1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dan_abadie</a:t>
            </a:r>
            <a:endParaRPr lang="es-AR" dirty="0" smtClean="0">
              <a:solidFill>
                <a:schemeClr val="bg1">
                  <a:lumMod val="75000"/>
                </a:schemeClr>
              </a:solidFill>
              <a:latin typeface="HelveticaNeueLT Std" pitchFamily="34" charset="0"/>
            </a:endParaRPr>
          </a:p>
          <a:p>
            <a:r>
              <a:rPr lang="es-AR" dirty="0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www.buenosaires.gob.ar</a:t>
            </a:r>
          </a:p>
          <a:p>
            <a:r>
              <a:rPr lang="es-AR" dirty="0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github.com/</a:t>
            </a:r>
            <a:r>
              <a:rPr lang="es-AR" dirty="0" err="1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gcba</a:t>
            </a:r>
            <a:endParaRPr lang="es-AR" dirty="0" smtClean="0">
              <a:solidFill>
                <a:schemeClr val="bg1">
                  <a:lumMod val="75000"/>
                </a:schemeClr>
              </a:solidFill>
              <a:latin typeface="HelveticaNeueLT Std" pitchFamily="34" charset="0"/>
            </a:endParaRPr>
          </a:p>
          <a:p>
            <a:r>
              <a:rPr lang="es-AR" dirty="0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twitter.com/</a:t>
            </a:r>
            <a:r>
              <a:rPr lang="es-AR" dirty="0" err="1" smtClean="0">
                <a:solidFill>
                  <a:schemeClr val="bg1">
                    <a:lumMod val="75000"/>
                  </a:schemeClr>
                </a:solidFill>
                <a:latin typeface="HelveticaNeueLT Std" pitchFamily="34" charset="0"/>
              </a:rPr>
              <a:t>gcba</a:t>
            </a:r>
            <a:endParaRPr lang="es-AR" dirty="0">
              <a:solidFill>
                <a:schemeClr val="bg1">
                  <a:lumMod val="75000"/>
                </a:schemeClr>
              </a:solidFill>
              <a:latin typeface="HelveticaNeueLT St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/>
          </p:cNvSpPr>
          <p:nvPr/>
        </p:nvSpPr>
        <p:spPr>
          <a:xfrm>
            <a:off x="466725" y="6356350"/>
            <a:ext cx="8224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Building Bridges, Connecting Communities</a:t>
            </a:r>
            <a:endParaRPr lang="en-US" sz="1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0" y="4339741"/>
            <a:ext cx="9143999" cy="1821479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464646"/>
                </a:solidFill>
              </a:rPr>
              <a:t>Evaluate this session </a:t>
            </a:r>
            <a:r>
              <a:rPr lang="en-US" sz="3200" b="1" dirty="0" smtClean="0">
                <a:solidFill>
                  <a:srgbClr val="464646"/>
                </a:solidFill>
              </a:rPr>
              <a:t>at:</a:t>
            </a:r>
            <a:br>
              <a:rPr lang="en-US" sz="3200" b="1" dirty="0" smtClean="0">
                <a:solidFill>
                  <a:srgbClr val="464646"/>
                </a:solidFill>
              </a:rPr>
            </a:br>
            <a:r>
              <a:rPr lang="en-US" sz="3200" b="1" dirty="0" smtClean="0">
                <a:solidFill>
                  <a:srgbClr val="464646"/>
                </a:solidFill>
              </a:rPr>
              <a:t> portland2013.drupal.org/schedule</a:t>
            </a:r>
            <a:r>
              <a:rPr lang="en-US" sz="3200" b="1" dirty="0">
                <a:solidFill>
                  <a:srgbClr val="464646"/>
                </a:solidFill>
              </a:rPr>
              <a:t>. </a:t>
            </a: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66725" y="3429000"/>
            <a:ext cx="8224837" cy="910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spc="-150" dirty="0">
                <a:solidFill>
                  <a:srgbClr val="00598E"/>
                </a:solidFill>
                <a:latin typeface="Arial"/>
              </a:rPr>
              <a:t>What did you think?</a:t>
            </a:r>
          </a:p>
        </p:txBody>
      </p:sp>
    </p:spTree>
    <p:extLst>
      <p:ext uri="{BB962C8B-B14F-4D97-AF65-F5344CB8AC3E}">
        <p14:creationId xmlns:p14="http://schemas.microsoft.com/office/powerpoint/2010/main" val="428357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lian\Downloads\Presentación DrupalCon\equipos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Buenos Aires Digital </a:t>
            </a:r>
            <a:r>
              <a:rPr lang="es-AR" dirty="0" err="1" smtClean="0"/>
              <a:t>Strategy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428737"/>
            <a:ext cx="2714644" cy="928694"/>
          </a:xfrm>
        </p:spPr>
        <p:txBody>
          <a:bodyPr>
            <a:normAutofit/>
          </a:bodyPr>
          <a:lstStyle/>
          <a:p>
            <a:pPr marL="0">
              <a:spcAft>
                <a:spcPts val="2400"/>
              </a:spcAft>
              <a:buNone/>
            </a:pPr>
            <a:r>
              <a:rPr lang="es-AR" sz="2400" dirty="0" err="1" smtClean="0"/>
              <a:t>Political</a:t>
            </a:r>
            <a:r>
              <a:rPr lang="es-AR" sz="2400" dirty="0" smtClean="0"/>
              <a:t> </a:t>
            </a:r>
            <a:r>
              <a:rPr lang="es-AR" sz="2400" dirty="0" err="1" smtClean="0"/>
              <a:t>Support</a:t>
            </a:r>
            <a:r>
              <a:rPr lang="es-AR" sz="2400" dirty="0" smtClean="0"/>
              <a:t> </a:t>
            </a:r>
            <a:r>
              <a:rPr lang="es-AR" sz="2400" dirty="0" err="1" smtClean="0"/>
              <a:t>from</a:t>
            </a:r>
            <a:r>
              <a:rPr lang="es-AR" sz="2400" dirty="0" smtClean="0"/>
              <a:t> </a:t>
            </a:r>
            <a:r>
              <a:rPr lang="es-AR" sz="2400" dirty="0" err="1" smtClean="0"/>
              <a:t>the</a:t>
            </a:r>
            <a:r>
              <a:rPr lang="es-AR" sz="2400" dirty="0" smtClean="0"/>
              <a:t> Mayor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286116" y="1428736"/>
            <a:ext cx="292895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4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3 </a:t>
            </a: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teams</a:t>
            </a: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 </a:t>
            </a: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with</a:t>
            </a: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 1 </a:t>
            </a: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goal</a:t>
            </a:r>
            <a:endParaRPr kumimoji="0" lang="es-A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Std Lt" pitchFamily="34" charset="0"/>
              <a:ea typeface="+mn-ea"/>
              <a:cs typeface="+mn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357950" y="1428736"/>
            <a:ext cx="2071702" cy="6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4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In </a:t>
            </a: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House</a:t>
            </a: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 </a:t>
            </a: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Dev</a:t>
            </a:r>
            <a:endParaRPr kumimoji="0" lang="es-A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NeueLT Std Lt" pitchFamily="34" charset="0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71736" y="3286124"/>
            <a:ext cx="1714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eGov</a:t>
            </a:r>
            <a:endParaRPr kumimoji="0" lang="es-A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Bold" pitchFamily="50" charset="0"/>
              <a:ea typeface="+mj-ea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3200" dirty="0" smtClean="0">
                <a:latin typeface="Gotham Bold" pitchFamily="50" charset="0"/>
                <a:ea typeface="+mj-ea"/>
                <a:cs typeface="Gotham Bold" pitchFamily="50" charset="0"/>
              </a:rPr>
              <a:t>office</a:t>
            </a:r>
            <a:endParaRPr kumimoji="0" lang="es-A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Bold" pitchFamily="50" charset="0"/>
              <a:ea typeface="+mj-ea"/>
              <a:cs typeface="Gotham Bold" pitchFamily="50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000628" y="3286124"/>
            <a:ext cx="1714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New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3200" dirty="0" smtClean="0">
                <a:latin typeface="Gotham Bold" pitchFamily="50" charset="0"/>
                <a:ea typeface="+mj-ea"/>
                <a:cs typeface="Gotham Bold" pitchFamily="50" charset="0"/>
              </a:rPr>
              <a:t>office</a:t>
            </a:r>
            <a:endParaRPr kumimoji="0" lang="es-A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tham Bold" pitchFamily="50" charset="0"/>
              <a:ea typeface="+mj-ea"/>
              <a:cs typeface="Gotham Bold" pitchFamily="50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786182" y="5357826"/>
            <a:ext cx="1714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3200" dirty="0" err="1" smtClean="0">
                <a:latin typeface="Gotham Bold" pitchFamily="50" charset="0"/>
                <a:ea typeface="+mj-ea"/>
                <a:cs typeface="Gotham Bold" pitchFamily="50" charset="0"/>
              </a:rPr>
              <a:t>Gov</a:t>
            </a:r>
            <a:endParaRPr lang="es-AR" sz="3200" dirty="0" smtClean="0">
              <a:latin typeface="Gotham Bold" pitchFamily="50" charset="0"/>
              <a:ea typeface="+mj-ea"/>
              <a:cs typeface="Gotham Bold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office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9" descr="gcba_19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1" r="-10231"/>
          <a:stretch>
            <a:fillRect/>
          </a:stretch>
        </p:blipFill>
        <p:spPr>
          <a:xfrm>
            <a:off x="3613610" y="214290"/>
            <a:ext cx="5673298" cy="6357982"/>
          </a:xfr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57158" y="5429264"/>
            <a:ext cx="3571932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Buenos Aires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gov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  <a:latin typeface="Gotham Bold" pitchFamily="50" charset="0"/>
              <a:ea typeface="+mj-ea"/>
              <a:cs typeface="Gotham Bold" pitchFamily="50" charset="0"/>
            </a:endParaRPr>
          </a:p>
          <a:p>
            <a:pPr lvl="0" algn="r">
              <a:spcBef>
                <a:spcPct val="0"/>
              </a:spcBef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1st website</a:t>
            </a:r>
          </a:p>
          <a:p>
            <a:pPr lvl="0" algn="r">
              <a:spcBef>
                <a:spcPct val="0"/>
              </a:spcBef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1997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Gotham Bold" pitchFamily="50" charset="0"/>
              <a:ea typeface="+mj-ea"/>
              <a:cs typeface="Gotham Bold" pitchFamily="50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28596" y="181632"/>
            <a:ext cx="3114668" cy="2857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Old</a:t>
            </a: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 </a:t>
            </a:r>
            <a:b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</a:b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government</a:t>
            </a: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 </a:t>
            </a:r>
            <a:b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</a:b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websites</a:t>
            </a: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/>
            </a:r>
            <a:b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</a:b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  <a:t>are</a:t>
            </a:r>
            <a:b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+mj-ea"/>
                <a:cs typeface="Gotham Bold" pitchFamily="50" charset="0"/>
              </a:rPr>
            </a:br>
            <a:r>
              <a:rPr kumimoji="0" lang="es-AR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lack" pitchFamily="50" charset="0"/>
                <a:ea typeface="+mj-ea"/>
                <a:cs typeface="Gotham Black" pitchFamily="50" charset="0"/>
              </a:rPr>
              <a:t>DEAD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81632"/>
            <a:ext cx="3114668" cy="2857520"/>
          </a:xfrm>
        </p:spPr>
        <p:txBody>
          <a:bodyPr/>
          <a:lstStyle/>
          <a:p>
            <a:r>
              <a:rPr lang="es-AR" sz="3200" dirty="0" err="1" smtClean="0">
                <a:solidFill>
                  <a:schemeClr val="bg1"/>
                </a:solidFill>
              </a:rPr>
              <a:t>Old</a:t>
            </a:r>
            <a:r>
              <a:rPr lang="es-AR" sz="3200" dirty="0" smtClean="0">
                <a:solidFill>
                  <a:schemeClr val="bg1"/>
                </a:solidFill>
              </a:rPr>
              <a:t> </a:t>
            </a:r>
            <a:br>
              <a:rPr lang="es-AR" sz="3200" dirty="0" smtClean="0">
                <a:solidFill>
                  <a:schemeClr val="bg1"/>
                </a:solidFill>
              </a:rPr>
            </a:br>
            <a:r>
              <a:rPr lang="es-AR" sz="3200" dirty="0" err="1">
                <a:solidFill>
                  <a:schemeClr val="bg1"/>
                </a:solidFill>
              </a:rPr>
              <a:t>g</a:t>
            </a:r>
            <a:r>
              <a:rPr lang="es-AR" sz="3200" dirty="0" err="1" smtClean="0">
                <a:solidFill>
                  <a:schemeClr val="bg1"/>
                </a:solidFill>
              </a:rPr>
              <a:t>overnment</a:t>
            </a:r>
            <a:r>
              <a:rPr lang="es-AR" sz="3200" dirty="0" smtClean="0">
                <a:solidFill>
                  <a:schemeClr val="bg1"/>
                </a:solidFill>
              </a:rPr>
              <a:t> </a:t>
            </a:r>
            <a:br>
              <a:rPr lang="es-AR" sz="3200" dirty="0" smtClean="0">
                <a:solidFill>
                  <a:schemeClr val="bg1"/>
                </a:solidFill>
              </a:rPr>
            </a:br>
            <a:r>
              <a:rPr lang="es-AR" sz="3200" dirty="0" err="1" smtClean="0">
                <a:solidFill>
                  <a:schemeClr val="bg1"/>
                </a:solidFill>
              </a:rPr>
              <a:t>websites</a:t>
            </a:r>
            <a:r>
              <a:rPr lang="es-AR" sz="3200" dirty="0">
                <a:solidFill>
                  <a:schemeClr val="bg1"/>
                </a:solidFill>
              </a:rPr>
              <a:t/>
            </a:r>
            <a:br>
              <a:rPr lang="es-AR" sz="3200" dirty="0">
                <a:solidFill>
                  <a:schemeClr val="bg1"/>
                </a:solidFill>
              </a:rPr>
            </a:br>
            <a:r>
              <a:rPr lang="es-AR" sz="3200" dirty="0" smtClean="0">
                <a:solidFill>
                  <a:schemeClr val="bg1"/>
                </a:solidFill>
              </a:rPr>
              <a:t>are</a:t>
            </a:r>
            <a:br>
              <a:rPr lang="es-AR" sz="3200" dirty="0" smtClean="0">
                <a:solidFill>
                  <a:schemeClr val="bg1"/>
                </a:solidFill>
              </a:rPr>
            </a:br>
            <a:r>
              <a:rPr lang="es-AR" sz="5400" dirty="0" smtClean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rPr>
              <a:t>DEAD</a:t>
            </a:r>
            <a:endParaRPr lang="es-AR" sz="5400" dirty="0">
              <a:solidFill>
                <a:schemeClr val="bg1"/>
              </a:solidFill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8" name="Marcador de contenido 5" descr="gcba_2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2050"/>
          <a:stretch>
            <a:fillRect/>
          </a:stretch>
        </p:blipFill>
        <p:spPr>
          <a:xfrm>
            <a:off x="3286116" y="214290"/>
            <a:ext cx="5609626" cy="6286544"/>
          </a:xfr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42844" y="5407492"/>
            <a:ext cx="2928958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Buenos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Aires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gov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 website</a:t>
            </a:r>
          </a:p>
          <a:p>
            <a:pPr lvl="0" algn="r">
              <a:spcBef>
                <a:spcPct val="0"/>
              </a:spcBef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2004-2009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Gotham Bold" pitchFamily="50" charset="0"/>
              <a:ea typeface="+mj-ea"/>
              <a:cs typeface="Gotham Bold" pitchFamily="5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81632"/>
            <a:ext cx="3114668" cy="2857520"/>
          </a:xfrm>
        </p:spPr>
        <p:txBody>
          <a:bodyPr/>
          <a:lstStyle/>
          <a:p>
            <a:r>
              <a:rPr lang="es-AR" sz="3200" dirty="0" err="1" smtClean="0">
                <a:solidFill>
                  <a:schemeClr val="bg1"/>
                </a:solidFill>
              </a:rPr>
              <a:t>Old</a:t>
            </a:r>
            <a:r>
              <a:rPr lang="es-AR" sz="3200" dirty="0" smtClean="0">
                <a:solidFill>
                  <a:schemeClr val="bg1"/>
                </a:solidFill>
              </a:rPr>
              <a:t> </a:t>
            </a:r>
            <a:br>
              <a:rPr lang="es-AR" sz="3200" dirty="0" smtClean="0">
                <a:solidFill>
                  <a:schemeClr val="bg1"/>
                </a:solidFill>
              </a:rPr>
            </a:br>
            <a:r>
              <a:rPr lang="es-AR" sz="3200" dirty="0" err="1">
                <a:solidFill>
                  <a:schemeClr val="bg1"/>
                </a:solidFill>
              </a:rPr>
              <a:t>g</a:t>
            </a:r>
            <a:r>
              <a:rPr lang="es-AR" sz="3200" dirty="0" err="1" smtClean="0">
                <a:solidFill>
                  <a:schemeClr val="bg1"/>
                </a:solidFill>
              </a:rPr>
              <a:t>overnment</a:t>
            </a:r>
            <a:r>
              <a:rPr lang="es-AR" sz="3200" dirty="0" smtClean="0">
                <a:solidFill>
                  <a:schemeClr val="bg1"/>
                </a:solidFill>
              </a:rPr>
              <a:t> </a:t>
            </a:r>
            <a:br>
              <a:rPr lang="es-AR" sz="3200" dirty="0" smtClean="0">
                <a:solidFill>
                  <a:schemeClr val="bg1"/>
                </a:solidFill>
              </a:rPr>
            </a:br>
            <a:r>
              <a:rPr lang="es-AR" sz="3200" dirty="0" err="1" smtClean="0">
                <a:solidFill>
                  <a:schemeClr val="bg1"/>
                </a:solidFill>
              </a:rPr>
              <a:t>websites</a:t>
            </a:r>
            <a:r>
              <a:rPr lang="es-AR" sz="3200" dirty="0">
                <a:solidFill>
                  <a:schemeClr val="bg1"/>
                </a:solidFill>
              </a:rPr>
              <a:t/>
            </a:r>
            <a:br>
              <a:rPr lang="es-AR" sz="3200" dirty="0">
                <a:solidFill>
                  <a:schemeClr val="bg1"/>
                </a:solidFill>
              </a:rPr>
            </a:br>
            <a:r>
              <a:rPr lang="es-AR" sz="3200" dirty="0" smtClean="0">
                <a:solidFill>
                  <a:schemeClr val="bg1"/>
                </a:solidFill>
              </a:rPr>
              <a:t>are</a:t>
            </a:r>
            <a:br>
              <a:rPr lang="es-AR" sz="3200" dirty="0" smtClean="0">
                <a:solidFill>
                  <a:schemeClr val="bg1"/>
                </a:solidFill>
              </a:rPr>
            </a:br>
            <a:r>
              <a:rPr lang="es-AR" sz="5400" dirty="0" smtClean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rPr>
              <a:t>DEAD</a:t>
            </a:r>
            <a:endParaRPr lang="es-AR" sz="5400" dirty="0">
              <a:solidFill>
                <a:schemeClr val="bg1"/>
              </a:solidFill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8" name="Marcador de contenido 5" descr="gcba_2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2050"/>
          <a:stretch>
            <a:fillRect/>
          </a:stretch>
        </p:blipFill>
        <p:spPr>
          <a:xfrm>
            <a:off x="3286116" y="214290"/>
            <a:ext cx="5609626" cy="6286544"/>
          </a:xfr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42844" y="5407492"/>
            <a:ext cx="2928958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Buenos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Aires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gov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 website</a:t>
            </a:r>
          </a:p>
          <a:p>
            <a:pPr lvl="0" algn="r">
              <a:spcBef>
                <a:spcPct val="0"/>
              </a:spcBef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otham Bold" pitchFamily="50" charset="0"/>
                <a:ea typeface="+mj-ea"/>
                <a:cs typeface="Gotham Bold" pitchFamily="50" charset="0"/>
              </a:rPr>
              <a:t>2004-2009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Gotham Bold" pitchFamily="50" charset="0"/>
              <a:ea typeface="+mj-ea"/>
              <a:cs typeface="Gotham Bold" pitchFamily="50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 rot="789829">
            <a:off x="3272080" y="355409"/>
            <a:ext cx="5643602" cy="5546925"/>
          </a:xfrm>
          <a:prstGeom prst="rect">
            <a:avLst/>
          </a:prstGeom>
          <a:solidFill>
            <a:schemeClr val="tx1">
              <a:lumMod val="85000"/>
              <a:lumOff val="15000"/>
              <a:alpha val="93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360000" lvl="0">
              <a:spcBef>
                <a:spcPct val="0"/>
              </a:spcBef>
              <a:spcAft>
                <a:spcPts val="6000"/>
              </a:spcAft>
            </a:pPr>
            <a:r>
              <a:rPr lang="en-US" sz="4000" dirty="0" smtClean="0">
                <a:solidFill>
                  <a:schemeClr val="bg1"/>
                </a:solidFill>
                <a:latin typeface="Gotham Bold" pitchFamily="50" charset="0"/>
                <a:ea typeface="+mj-ea"/>
                <a:cs typeface="Gotham Bold" pitchFamily="50" charset="0"/>
              </a:rPr>
              <a:t>400</a:t>
            </a:r>
            <a:br>
              <a:rPr lang="en-US" sz="4000" dirty="0" smtClean="0">
                <a:solidFill>
                  <a:schemeClr val="bg1"/>
                </a:solidFill>
                <a:latin typeface="Gotham Bold" pitchFamily="50" charset="0"/>
                <a:ea typeface="+mj-ea"/>
                <a:cs typeface="Gotham Bold" pitchFamily="50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Gotham Bold" pitchFamily="50" charset="0"/>
                <a:ea typeface="+mj-ea"/>
                <a:cs typeface="Gotham Bold" pitchFamily="50" charset="0"/>
              </a:rPr>
              <a:t>Websites</a:t>
            </a:r>
          </a:p>
          <a:p>
            <a:pPr marL="360000">
              <a:spcBef>
                <a:spcPct val="0"/>
              </a:spcBef>
              <a:spcAft>
                <a:spcPts val="6000"/>
              </a:spcAft>
            </a:pPr>
            <a:r>
              <a:rPr lang="en-US" sz="4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Focus on </a:t>
            </a:r>
            <a:r>
              <a:rPr lang="en-US" sz="4000" dirty="0" err="1" smtClean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gov</a:t>
            </a:r>
            <a:r>
              <a:rPr lang="en-US" sz="4000" dirty="0" smtClean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structure </a:t>
            </a:r>
            <a:r>
              <a:rPr lang="en-US" sz="4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and egos of the officials on </a:t>
            </a:r>
            <a:r>
              <a:rPr lang="en-US" sz="4000" dirty="0" smtClean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duty</a:t>
            </a:r>
            <a:endParaRPr lang="en-US" sz="4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lian\Downloads\Presentación DrupalCon\usuarios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solidFill>
            <a:srgbClr val="E9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66" y="71414"/>
            <a:ext cx="8229600" cy="1143000"/>
          </a:xfrm>
        </p:spPr>
        <p:txBody>
          <a:bodyPr/>
          <a:lstStyle/>
          <a:p>
            <a:r>
              <a:rPr lang="es-AR" sz="4000" dirty="0" err="1" smtClean="0"/>
              <a:t>User-driven</a:t>
            </a:r>
            <a:r>
              <a:rPr lang="es-AR" sz="4000" dirty="0" smtClean="0"/>
              <a:t> web </a:t>
            </a:r>
            <a:r>
              <a:rPr lang="es-AR" sz="4000" dirty="0" err="1" smtClean="0"/>
              <a:t>experience</a:t>
            </a:r>
            <a:endParaRPr lang="es-AR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1257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do we integrate 400 websites in just 1?</a:t>
            </a:r>
          </a:p>
          <a:p>
            <a:r>
              <a:rPr lang="en-US" sz="2400" dirty="0" smtClean="0"/>
              <a:t>How to organize at least 70 web teams in </a:t>
            </a:r>
            <a:r>
              <a:rPr lang="en-US" sz="2400" dirty="0" err="1" smtClean="0"/>
              <a:t>gov</a:t>
            </a:r>
            <a:r>
              <a:rPr lang="en-US" sz="2400" dirty="0" smtClean="0"/>
              <a:t> into a single strategy?</a:t>
            </a:r>
          </a:p>
          <a:p>
            <a:r>
              <a:rPr lang="en-US" sz="2400" dirty="0" smtClean="0"/>
              <a:t>How to manage a 190 million page views a year website and keep a 99.9% uptime? </a:t>
            </a:r>
          </a:p>
          <a:p>
            <a:r>
              <a:rPr lang="en-US" sz="2400" dirty="0" smtClean="0"/>
              <a:t>How can we improve the user experience and focus on the citizen?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00118" y="5929330"/>
            <a:ext cx="822960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es-AR" sz="3600" dirty="0">
                <a:latin typeface="Gotham Bold" pitchFamily="50" charset="0"/>
                <a:ea typeface="+mj-ea"/>
                <a:cs typeface="Gotham Bold" pitchFamily="50" charset="0"/>
              </a:rPr>
              <a:t>So... 2 </a:t>
            </a:r>
            <a:r>
              <a:rPr lang="es-AR" sz="3600" dirty="0" err="1">
                <a:latin typeface="Gotham Bold" pitchFamily="50" charset="0"/>
                <a:ea typeface="+mj-ea"/>
                <a:cs typeface="Gotham Bold" pitchFamily="50" charset="0"/>
              </a:rPr>
              <a:t>years</a:t>
            </a:r>
            <a:r>
              <a:rPr lang="es-AR" sz="3600" dirty="0">
                <a:latin typeface="Gotham Bold" pitchFamily="50" charset="0"/>
                <a:ea typeface="+mj-ea"/>
                <a:cs typeface="Gotham Bold" pitchFamily="50" charset="0"/>
              </a:rPr>
              <a:t> </a:t>
            </a:r>
            <a:r>
              <a:rPr lang="es-AR" sz="3600" dirty="0" err="1">
                <a:latin typeface="Gotham Bold" pitchFamily="50" charset="0"/>
                <a:ea typeface="+mj-ea"/>
                <a:cs typeface="Gotham Bold" pitchFamily="50" charset="0"/>
              </a:rPr>
              <a:t>ago</a:t>
            </a:r>
            <a:r>
              <a:rPr lang="es-AR" sz="3600" dirty="0">
                <a:latin typeface="Gotham Bold" pitchFamily="50" charset="0"/>
                <a:ea typeface="+mj-ea"/>
                <a:cs typeface="Gotham Bold" pitchFamily="50" charset="0"/>
              </a:rPr>
              <a:t>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lian\Downloads\Presentación DrupalCon\usuarios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9" name="8 Llamada rectangular redondeada"/>
          <p:cNvSpPr/>
          <p:nvPr/>
        </p:nvSpPr>
        <p:spPr>
          <a:xfrm>
            <a:off x="4838269" y="2786058"/>
            <a:ext cx="4091449" cy="928694"/>
          </a:xfrm>
          <a:prstGeom prst="wedgeRoundRectCallout">
            <a:avLst>
              <a:gd name="adj1" fmla="val 20873"/>
              <a:gd name="adj2" fmla="val -82952"/>
              <a:gd name="adj3" fmla="val 16667"/>
            </a:avLst>
          </a:prstGeom>
          <a:solidFill>
            <a:srgbClr val="4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66" y="71414"/>
            <a:ext cx="8229600" cy="1143000"/>
          </a:xfrm>
        </p:spPr>
        <p:txBody>
          <a:bodyPr/>
          <a:lstStyle/>
          <a:p>
            <a:r>
              <a:rPr lang="es-AR" sz="4000" dirty="0" err="1" smtClean="0"/>
              <a:t>User-driven</a:t>
            </a:r>
            <a:r>
              <a:rPr lang="es-AR" sz="4000" dirty="0" smtClean="0"/>
              <a:t> web </a:t>
            </a:r>
            <a:r>
              <a:rPr lang="es-AR" sz="4000" dirty="0" err="1" smtClean="0"/>
              <a:t>experience</a:t>
            </a:r>
            <a:endParaRPr lang="es-AR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894129" y="2928935"/>
            <a:ext cx="4149861" cy="779324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3200" dirty="0" smtClean="0">
                <a:solidFill>
                  <a:srgbClr val="E5FCC2"/>
                </a:solidFill>
              </a:rPr>
              <a:t>I want to get married</a:t>
            </a:r>
          </a:p>
        </p:txBody>
      </p:sp>
      <p:sp>
        <p:nvSpPr>
          <p:cNvPr id="10" name="9 Llamada rectangular redondeada"/>
          <p:cNvSpPr/>
          <p:nvPr/>
        </p:nvSpPr>
        <p:spPr>
          <a:xfrm>
            <a:off x="285720" y="2928934"/>
            <a:ext cx="4071966" cy="1500198"/>
          </a:xfrm>
          <a:prstGeom prst="wedgeRoundRectCallout">
            <a:avLst>
              <a:gd name="adj1" fmla="val 20732"/>
              <a:gd name="adj2" fmla="val -80644"/>
              <a:gd name="adj3" fmla="val 16667"/>
            </a:avLst>
          </a:prstGeom>
          <a:solidFill>
            <a:srgbClr val="54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3 Marcador de contenido"/>
          <p:cNvSpPr txBox="1">
            <a:spLocks/>
          </p:cNvSpPr>
          <p:nvPr/>
        </p:nvSpPr>
        <p:spPr>
          <a:xfrm>
            <a:off x="500034" y="3143248"/>
            <a:ext cx="3516698" cy="1257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FCC2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I need to choose a school for my kid</a:t>
            </a:r>
          </a:p>
        </p:txBody>
      </p:sp>
      <p:sp>
        <p:nvSpPr>
          <p:cNvPr id="13" name="12 Llamada rectangular redondeada"/>
          <p:cNvSpPr/>
          <p:nvPr/>
        </p:nvSpPr>
        <p:spPr>
          <a:xfrm>
            <a:off x="3286116" y="5214950"/>
            <a:ext cx="5500726" cy="1094370"/>
          </a:xfrm>
          <a:prstGeom prst="wedgeRoundRectCallout">
            <a:avLst>
              <a:gd name="adj1" fmla="val -22114"/>
              <a:gd name="adj2" fmla="val -118048"/>
              <a:gd name="adj3" fmla="val 16667"/>
            </a:avLst>
          </a:prstGeom>
          <a:solidFill>
            <a:srgbClr val="59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00"/>
          </a:p>
        </p:txBody>
      </p:sp>
      <p:sp>
        <p:nvSpPr>
          <p:cNvPr id="8" name="3 Marcador de contenido"/>
          <p:cNvSpPr txBox="1">
            <a:spLocks/>
          </p:cNvSpPr>
          <p:nvPr/>
        </p:nvSpPr>
        <p:spPr>
          <a:xfrm>
            <a:off x="3500431" y="5286388"/>
            <a:ext cx="5286620" cy="121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FCC2"/>
                </a:solidFill>
                <a:effectLst/>
                <a:uLnTx/>
                <a:uFillTx/>
                <a:latin typeface="HelveticaNeueLT Std Lt" pitchFamily="34" charset="0"/>
                <a:ea typeface="+mn-ea"/>
                <a:cs typeface="+mn-cs"/>
              </a:rPr>
              <a:t>I have to get an appointment for my driver’s license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CBA">
      <a:majorFont>
        <a:latin typeface="Gotham Black"/>
        <a:ea typeface=""/>
        <a:cs typeface=""/>
      </a:majorFont>
      <a:minorFont>
        <a:latin typeface="HelveticaNeueLT Std"/>
        <a:ea typeface=""/>
        <a:cs typeface="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rupalcon Portland">
      <a:dk1>
        <a:sysClr val="windowText" lastClr="000000"/>
      </a:dk1>
      <a:lt1>
        <a:sysClr val="window" lastClr="FFFFFF"/>
      </a:lt1>
      <a:dk2>
        <a:srgbClr val="006699"/>
      </a:dk2>
      <a:lt2>
        <a:srgbClr val="DBE5F1"/>
      </a:lt2>
      <a:accent1>
        <a:srgbClr val="3399CC"/>
      </a:accent1>
      <a:accent2>
        <a:srgbClr val="CC3333"/>
      </a:accent2>
      <a:accent3>
        <a:srgbClr val="99CC33"/>
      </a:accent3>
      <a:accent4>
        <a:srgbClr val="5D6C8C"/>
      </a:accent4>
      <a:accent5>
        <a:srgbClr val="669933"/>
      </a:accent5>
      <a:accent6>
        <a:srgbClr val="464646"/>
      </a:accent6>
      <a:hlink>
        <a:srgbClr val="006699"/>
      </a:hlink>
      <a:folHlink>
        <a:srgbClr val="3399CC"/>
      </a:folHlink>
    </a:clrScheme>
    <a:fontScheme name="DrupalCon Portland">
      <a:majorFont>
        <a:latin typeface="League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642</Words>
  <Application>Microsoft Macintosh PowerPoint</Application>
  <PresentationFormat>Presentación en pantalla (4:3)</PresentationFormat>
  <Paragraphs>164</Paragraphs>
  <Slides>33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Tema de Office</vt:lpstr>
      <vt:lpstr>Office Theme</vt:lpstr>
      <vt:lpstr>Buenos Aires Implementation Strategy</vt:lpstr>
      <vt:lpstr>A path to a smart government</vt:lpstr>
      <vt:lpstr>Buenos Aires 101</vt:lpstr>
      <vt:lpstr>Buenos Aires Digital Strategy</vt:lpstr>
      <vt:lpstr>Presentación de PowerPoint</vt:lpstr>
      <vt:lpstr>Old  government  websites are DEAD</vt:lpstr>
      <vt:lpstr>Old  government  websites are DEAD</vt:lpstr>
      <vt:lpstr>User-driven web experience</vt:lpstr>
      <vt:lpstr>User-driven web experience</vt:lpstr>
      <vt:lpstr>Architecture and Modules: Solving a Puzzle</vt:lpstr>
      <vt:lpstr>Architecture</vt:lpstr>
      <vt:lpstr>Modules</vt:lpstr>
      <vt:lpstr>Modules we</vt:lpstr>
      <vt:lpstr>Digital platform: Users strike back!</vt:lpstr>
      <vt:lpstr>Migration</vt:lpstr>
      <vt:lpstr>Migration</vt:lpstr>
      <vt:lpstr>Migration: Things we take for granted</vt:lpstr>
      <vt:lpstr>Buenos Aires Digital Platform</vt:lpstr>
      <vt:lpstr>Buenos Aires Digital Platform</vt:lpstr>
      <vt:lpstr>Buenos Aires Digital Platform</vt:lpstr>
      <vt:lpstr>Presentación de PowerPoint</vt:lpstr>
      <vt:lpstr>BA Tourism site</vt:lpstr>
      <vt:lpstr>BA jobs postings site</vt:lpstr>
      <vt:lpstr>Putting a team together</vt:lpstr>
      <vt:lpstr>Putting a team together</vt:lpstr>
      <vt:lpstr>Building up a community in Gov</vt:lpstr>
      <vt:lpstr>Building up a community in Gov</vt:lpstr>
      <vt:lpstr>Building up a community in Gov</vt:lpstr>
      <vt:lpstr>Building up a community in Gov</vt:lpstr>
      <vt:lpstr>Building up a community in Gov</vt:lpstr>
      <vt:lpstr>Please, ask me anything</vt:lpstr>
      <vt:lpstr>Thank you!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Julian</dc:creator>
  <cp:lastModifiedBy>Daniel Abadie</cp:lastModifiedBy>
  <cp:revision>54</cp:revision>
  <dcterms:created xsi:type="dcterms:W3CDTF">2013-05-18T00:25:01Z</dcterms:created>
  <dcterms:modified xsi:type="dcterms:W3CDTF">2013-05-18T17:51:46Z</dcterms:modified>
</cp:coreProperties>
</file>